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png" ContentType="image/png"/>
  <Default Extension="jpe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handoutMasters/handoutMaster1.xml" ContentType="application/vnd.openxmlformats-officedocument.presentationml.handoutMaster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Slides/notesSlide1.xml" ContentType="application/vnd.openxmlformats-officedocument.presentationml.notesSlide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4.xml" ContentType="application/vnd.openxmlformats-officedocument.theme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</file>

<file path=ppt/presentation.xml><?xml version="1.0" encoding="utf-8"?>
<p:presentation xmlns:p="http://schemas.openxmlformats.org/presentationml/2006/main" xmlns:r="http://schemas.openxmlformats.org/officeDocument/2006/relationships" xmlns:a="http://schemas.openxmlformats.org/drawingml/2006/main" firstSlideNum="1" rtl="0" saveSubsetFonts="0" serverZoom="0" showSpecialPlsOnTitleSld="1">
  <p:sldMasterIdLst>
    <p:sldMasterId id="2147483648" r:id="rId1"/>
  </p:sldMasterIdLst>
  <p:notesMasterIdLst>
    <p:notesMasterId r:id="rId2"/>
  </p:notesMasterIdLst>
  <p:handoutMasterIdLst>
    <p:handoutMasterId r:id="rId3"/>
  </p:handoutMasterIdLst>
  <p:sldIdLst>
    <p:sldId id="256" r:id="rId4"/>
    <p:sldId id="257" r:id="rId5"/>
  </p:sldIdLst>
  <p:sldSz type="custom" cy="11049000" cx="22098000"/>
  <p:notesSz cx="9928225" cy="14357350"/>
  <p:defaultTextStyle>
    <a:lvl1pPr algn="l" eaLnBrk="0" fontAlgn="base" hangingPunct="0" indent="0" latinLnBrk="0" marL="0" rtl="0">
      <a:lnSpc>
        <a:spcPct val="100000"/>
      </a:lnSpc>
      <a:spcBef>
        <a:spcPct val="0"/>
      </a:spcBef>
      <a:spcAft>
        <a:spcPct val="0"/>
      </a:spcAft>
      <a:buFontTx/>
      <a:buNone/>
      <a:defRPr baseline="0" b="0" sz="1400" i="0" u="none">
        <a:solidFill>
          <a:schemeClr val="dk1"/>
        </a:solidFill>
        <a:latin typeface="Times New Roman" pitchFamily="18" charset="0"/>
        <a:ea typeface="宋体" pitchFamily="2" charset="-122"/>
        <a:sym typeface="Times New Roman" pitchFamily="18" charset="0"/>
      </a:defRPr>
    </a:lvl1pPr>
    <a:lvl2pPr algn="l" eaLnBrk="0" fontAlgn="base" hangingPunct="0" indent="0" latinLnBrk="0" marL="457200" rtl="0">
      <a:lnSpc>
        <a:spcPct val="100000"/>
      </a:lnSpc>
      <a:spcBef>
        <a:spcPct val="0"/>
      </a:spcBef>
      <a:spcAft>
        <a:spcPct val="0"/>
      </a:spcAft>
      <a:buFontTx/>
      <a:buNone/>
      <a:defRPr baseline="0" b="0" sz="1400" i="0" u="none">
        <a:solidFill>
          <a:schemeClr val="dk1"/>
        </a:solidFill>
        <a:latin typeface="Times New Roman" pitchFamily="18" charset="0"/>
        <a:ea typeface="宋体" pitchFamily="2" charset="-122"/>
        <a:sym typeface="Times New Roman" pitchFamily="18" charset="0"/>
      </a:defRPr>
    </a:lvl2pPr>
    <a:lvl3pPr algn="l" eaLnBrk="0" fontAlgn="base" hangingPunct="0" indent="0" latinLnBrk="0" marL="914400" rtl="0">
      <a:lnSpc>
        <a:spcPct val="100000"/>
      </a:lnSpc>
      <a:spcBef>
        <a:spcPct val="0"/>
      </a:spcBef>
      <a:spcAft>
        <a:spcPct val="0"/>
      </a:spcAft>
      <a:buFontTx/>
      <a:buNone/>
      <a:defRPr baseline="0" b="0" sz="1400" i="0" u="none">
        <a:solidFill>
          <a:schemeClr val="dk1"/>
        </a:solidFill>
        <a:latin typeface="Times New Roman" pitchFamily="18" charset="0"/>
        <a:ea typeface="宋体" pitchFamily="2" charset="-122"/>
        <a:sym typeface="Times New Roman" pitchFamily="18" charset="0"/>
      </a:defRPr>
    </a:lvl3pPr>
    <a:lvl4pPr algn="l" eaLnBrk="0" fontAlgn="base" hangingPunct="0" indent="0" latinLnBrk="0" marL="1371600" rtl="0">
      <a:lnSpc>
        <a:spcPct val="100000"/>
      </a:lnSpc>
      <a:spcBef>
        <a:spcPct val="0"/>
      </a:spcBef>
      <a:spcAft>
        <a:spcPct val="0"/>
      </a:spcAft>
      <a:buFontTx/>
      <a:buNone/>
      <a:defRPr baseline="0" b="0" sz="1400" i="0" u="none">
        <a:solidFill>
          <a:schemeClr val="dk1"/>
        </a:solidFill>
        <a:latin typeface="Times New Roman" pitchFamily="18" charset="0"/>
        <a:ea typeface="宋体" pitchFamily="2" charset="-122"/>
        <a:sym typeface="Times New Roman" pitchFamily="18" charset="0"/>
      </a:defRPr>
    </a:lvl4pPr>
    <a:lvl5pPr algn="l" eaLnBrk="0" fontAlgn="base" hangingPunct="0" indent="0" latinLnBrk="0" marL="1828800" rtl="0">
      <a:lnSpc>
        <a:spcPct val="100000"/>
      </a:lnSpc>
      <a:spcBef>
        <a:spcPct val="0"/>
      </a:spcBef>
      <a:spcAft>
        <a:spcPct val="0"/>
      </a:spcAft>
      <a:buFontTx/>
      <a:buNone/>
      <a:defRPr baseline="0" b="0" sz="1400" i="0" u="none">
        <a:solidFill>
          <a:schemeClr val="dk1"/>
        </a:solidFill>
        <a:latin typeface="Times New Roman" pitchFamily="18" charset="0"/>
        <a:ea typeface="宋体" pitchFamily="2" charset="-122"/>
        <a:sym typeface="Times New Roman" pitchFamily="18" charset="0"/>
      </a:defRPr>
    </a:lvl5pPr>
  </p:defaultTextStyle>
</p:presentation>
</file>

<file path=ppt/presProps.xml><?xml version="1.0" encoding="utf-8"?>
<p:presentationPr xmlns:p="http://schemas.openxmlformats.org/presentationml/2006/main" xmlns:r="http://schemas.openxmlformats.org/officeDocument/2006/relationships" xmlns:a="http://schemas.openxmlformats.org/drawing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p="http://schemas.openxmlformats.org/presentationml/2006/main" xmlns:r="http://schemas.openxmlformats.org/officeDocument/2006/relationships" xmlns:a="http://schemas.openxmlformats.org/drawingml/2006/main" lastView="sldView">
  <p:normalViewPr showOutlineIcons="1" snapVertSplitter="0" vertBarState="restored" horzBarState="restored" preferSingleView="0">
    <p:restoredLeft sz="9823" autoAdjust="0"/>
    <p:restoredTop sz="99412" autoAdjust="0"/>
  </p:normalViewPr>
  <p:slideViewPr>
    <p:cSldViewPr showGuides="0" snapToGrid="1" snapToObjects="0">
      <p:cViewPr varScale="1">
        <p:scale>
          <a:sx n="59" d="100"/>
          <a:sy n="59" d="100"/>
        </p:scale>
        <p:origin x="1050" y="54"/>
      </p:cViewPr>
      <p:guideLst>
        <p:guide orient="horz" pos="6669"/>
        <p:guide orient="horz" pos="3898"/>
        <p:guide orient="horz" pos="779"/>
        <p:guide orient="horz" pos="2160"/>
        <p:guide orient="vert" pos="13536"/>
        <p:guide orient="vert" pos="445"/>
        <p:guide orient="vert" pos="824"/>
        <p:guide orient="vert" pos="6364"/>
        <p:guide orient="vert" pos="3907"/>
      </p:guideLst>
    </p:cSldViewPr>
  </p:slideViewPr>
  <p:gridSpacing cx="0" cy="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notesMaster" Target="notesMasters/notesMaster1.xml"/><Relationship Id="rId3" Type="http://schemas.openxmlformats.org/officeDocument/2006/relationships/handoutMaster" Target="handoutMasters/handoutMaster1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tableStyles" Target="tableStyles.xml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4.xml"/></Relationships>
</file>

<file path=ppt/handoutMasters/_rels/handoutMaster1.xml.rels><?xml version="1.0" encoding="UTF-8" standalone="yes"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 bwMode="white">
      <p:bgPr>
        <a:solidFill>
          <a:schemeClr val="lt1"/>
        </a:solidFill>
      </p:bgPr>
    </p:bg>
    <p:spTree>
      <p:nvGrpSpPr>
        <p:cNvPr id="34" name=""/>
        <p:cNvGrpSpPr/>
        <p:nvPr/>
      </p:nvGrpSpPr>
      <p:grpSpPr>
        <a:xfrm rot="0">
          <a:off x="0" y="0"/>
          <a:ext cx="0" cy="0"/>
          <a:chOff x="0" y="0"/>
          <a:chExt cx="0" cy="0"/>
        </a:xfrm>
      </p:grpSpPr>
      <p:sp>
        <p:nvSpPr>
          <p:cNvPr id="1048650" name="Rectangle 2"/>
          <p:cNvSpPr/>
          <p:nvPr>
            <p:ph type="hdr" sz="quarter" idx="0"/>
          </p:nvPr>
        </p:nvSpPr>
        <p:spPr>
          <a:xfrm rot="0">
            <a:off x="0" y="0"/>
            <a:ext cx="4302125" cy="719137"/>
          </a:xfrm>
          <a:prstGeom prst="rect"/>
          <a:noFill/>
          <a:ln>
            <a:noFill/>
          </a:ln>
        </p:spPr>
        <p:txBody>
          <a:bodyPr anchor="t" bIns="69232" lIns="138467" rIns="138467" tIns="69232" vert="horz"/>
          <a:p>
            <a:pPr eaLnBrk="1" hangingPunct="1" lvl="0"/>
            <a:endParaRPr altLang="zh-CN" sz="1700" lang="en-US"/>
          </a:p>
        </p:txBody>
      </p:sp>
      <p:sp>
        <p:nvSpPr>
          <p:cNvPr id="1048651" name="Rectangle 3"/>
          <p:cNvSpPr/>
          <p:nvPr>
            <p:ph type="dt" sz="quarter" idx="1"/>
          </p:nvPr>
        </p:nvSpPr>
        <p:spPr>
          <a:xfrm rot="0">
            <a:off x="5626100" y="0"/>
            <a:ext cx="4302125" cy="719137"/>
          </a:xfrm>
          <a:prstGeom prst="rect"/>
          <a:noFill/>
          <a:ln>
            <a:noFill/>
          </a:ln>
        </p:spPr>
        <p:txBody>
          <a:bodyPr anchor="t" bIns="69232" lIns="138467" rIns="138467" tIns="69232" vert="horz"/>
          <a:p>
            <a:pPr algn="r" eaLnBrk="1" hangingPunct="1" lvl="0"/>
            <a:endParaRPr altLang="zh-CN" sz="1700" lang="en-US"/>
          </a:p>
        </p:txBody>
      </p:sp>
      <p:sp>
        <p:nvSpPr>
          <p:cNvPr id="1048652" name="Rectangle 4"/>
          <p:cNvSpPr/>
          <p:nvPr>
            <p:ph type="ftr" sz="quarter" idx="2"/>
          </p:nvPr>
        </p:nvSpPr>
        <p:spPr>
          <a:xfrm rot="0">
            <a:off x="0" y="13638212"/>
            <a:ext cx="4302125" cy="719137"/>
          </a:xfrm>
          <a:prstGeom prst="rect"/>
          <a:noFill/>
          <a:ln>
            <a:noFill/>
          </a:ln>
        </p:spPr>
        <p:txBody>
          <a:bodyPr anchor="b" bIns="69232" lIns="138467" rIns="138467" tIns="69232" vert="horz"/>
          <a:p>
            <a:pPr eaLnBrk="1" hangingPunct="1" lvl="0"/>
            <a:endParaRPr altLang="zh-CN" sz="1700" lang="en-US"/>
          </a:p>
        </p:txBody>
      </p:sp>
      <p:sp>
        <p:nvSpPr>
          <p:cNvPr id="1048653" name="Rectangle 5"/>
          <p:cNvSpPr/>
          <p:nvPr>
            <p:ph type="sldNum" sz="quarter" idx="3"/>
          </p:nvPr>
        </p:nvSpPr>
        <p:spPr>
          <a:xfrm rot="0">
            <a:off x="5626100" y="13638212"/>
            <a:ext cx="4302125" cy="719137"/>
          </a:xfrm>
          <a:prstGeom prst="rect"/>
          <a:noFill/>
          <a:ln>
            <a:noFill/>
          </a:ln>
        </p:spPr>
        <p:txBody>
          <a:bodyPr anchor="b" bIns="69232" lIns="138467" rIns="138467" tIns="69232" vert="horz"/>
          <a:p>
            <a:pPr algn="r" eaLnBrk="1" hangingPunct="1" lvl="0"/>
            <a:fld id="{566ABCEB-ACFC-4714-9973-3DA970169C29}" type="slidenum">
              <a:rPr altLang="zh-CN" sz="1700" lang="en-US"/>
              <a:pPr algn="r" eaLnBrk="1" hangingPunct="1" lvl="0"/>
            </a:fld>
            <a:endParaRPr altLang="zh-CN" sz="1700" lang="en-US"/>
          </a:p>
        </p:txBody>
      </p:sp>
    </p:spTree>
  </p:cSld>
  <p:clrMap accent1="dk1" accent2="dk1" accent3="dk1" accent4="dk1" accent5="dk1" accent6="dk1" bg1="dk1" bg2="dk1" tx1="dk1" tx2="dk1" hlink="dk1" folHlink="dk1"/>
</p:handoutMaster>
</file>

<file path=ppt/notesMasters/_rels/notesMaster1.xml.rels><?xml version="1.0" encoding="UTF-8" standalone="yes"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2" name=""/>
        <p:cNvGrpSpPr/>
        <p:nvPr/>
      </p:nvGrpSpPr>
      <p:grpSpPr>
        <a:xfrm rot="0">
          <a:off x="0" y="0"/>
          <a:ext cx="0" cy="0"/>
          <a:chOff x="0" y="0"/>
          <a:chExt cx="0" cy="0"/>
        </a:xfrm>
      </p:grpSpPr>
      <p:sp>
        <p:nvSpPr>
          <p:cNvPr id="1048644" name="页眉占位符 1"/>
          <p:cNvSpPr/>
          <p:nvPr>
            <p:ph type="hdr" sz="quarter" idx="0"/>
          </p:nvPr>
        </p:nvSpPr>
        <p:spPr>
          <a:xfrm rot="0">
            <a:off x="0" y="0"/>
            <a:ext cx="4302125" cy="717550"/>
          </a:xfrm>
          <a:prstGeom prst="rect"/>
          <a:noFill/>
          <a:ln>
            <a:noFill/>
          </a:ln>
        </p:spPr>
        <p:txBody>
          <a:bodyPr anchor="t" bIns="45702" lIns="91403" rIns="91403" tIns="45702" vert="horz"/>
          <a:p>
            <a:pPr eaLnBrk="1" hangingPunct="1" lvl="0"/>
            <a:endParaRPr altLang="en-US" sz="1200" lang="zh-CN"/>
          </a:p>
        </p:txBody>
      </p:sp>
      <p:sp>
        <p:nvSpPr>
          <p:cNvPr id="1048645" name="日期占位符 2"/>
          <p:cNvSpPr/>
          <p:nvPr>
            <p:ph type="dt" sz="full" idx="1"/>
          </p:nvPr>
        </p:nvSpPr>
        <p:spPr>
          <a:xfrm rot="0">
            <a:off x="5624512" y="0"/>
            <a:ext cx="4302125" cy="717550"/>
          </a:xfrm>
          <a:prstGeom prst="rect"/>
          <a:noFill/>
          <a:ln>
            <a:noFill/>
          </a:ln>
        </p:spPr>
        <p:txBody>
          <a:bodyPr anchor="t" bIns="45702" lIns="91403" rIns="91403" tIns="45702" vert="horz"/>
          <a:p>
            <a:pPr algn="r" eaLnBrk="1" hangingPunct="1" lvl="0"/>
            <a:fld id="{566ABCEB-ACFC-4714-9973-3DA970169C29}" type="datetime1">
              <a:rPr altLang="en-US" sz="1200" lang="zh-CN"/>
              <a:pPr algn="r" eaLnBrk="1" hangingPunct="1" lvl="0"/>
            </a:fld>
            <a:endParaRPr altLang="en-US" sz="1200" lang="zh-CN"/>
          </a:p>
        </p:txBody>
      </p:sp>
      <p:sp>
        <p:nvSpPr>
          <p:cNvPr id="1048646" name="幻灯片图像占位符 3"/>
          <p:cNvSpPr/>
          <p:nvPr>
            <p:ph type="sldImg" sz="full" idx="2"/>
          </p:nvPr>
        </p:nvSpPr>
        <p:spPr>
          <a:xfrm rot="0">
            <a:off x="-419100" y="1077912"/>
            <a:ext cx="10766425" cy="5383212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  <a:round/>
          </a:ln>
        </p:spPr>
        <p:txBody>
          <a:bodyPr anchor="ctr" bIns="45702" lIns="91403" rIns="91403" tIns="45702" vert="horz"/>
          <a:p/>
        </p:txBody>
      </p:sp>
      <p:sp>
        <p:nvSpPr>
          <p:cNvPr id="1048647" name="备注占位符 4"/>
          <p:cNvSpPr/>
          <p:nvPr>
            <p:ph type="body" sz="quarter" idx="3"/>
          </p:nvPr>
        </p:nvSpPr>
        <p:spPr>
          <a:xfrm rot="0">
            <a:off x="993775" y="6819900"/>
            <a:ext cx="7940675" cy="6459537"/>
          </a:xfrm>
          <a:prstGeom prst="rect"/>
          <a:noFill/>
          <a:ln>
            <a:noFill/>
          </a:ln>
        </p:spPr>
        <p:txBody>
          <a:bodyPr anchor="t" bIns="45702" lIns="91403" rIns="91403" tIns="45702" vert="horz"/>
          <a:p>
            <a:pPr lvl="0"/>
            <a:r>
              <a:rPr altLang="en-US" lang="zh-CN"/>
              <a:t>单击此处编辑母版文本样式</a:t>
            </a:r>
          </a:p>
          <a:p>
            <a:pPr lvl="1"/>
            <a:r>
              <a:rPr altLang="en-US" lang="zh-CN"/>
              <a:t>第二级</a:t>
            </a:r>
          </a:p>
          <a:p>
            <a:pPr lvl="2"/>
            <a:r>
              <a:rPr altLang="en-US" lang="zh-CN"/>
              <a:t>第三级</a:t>
            </a:r>
          </a:p>
          <a:p>
            <a:pPr lvl="3"/>
            <a:r>
              <a:rPr altLang="en-US" lang="zh-CN"/>
              <a:t>第四级</a:t>
            </a:r>
          </a:p>
          <a:p>
            <a:pPr lvl="4"/>
            <a:r>
              <a:rPr altLang="en-US" lang="zh-CN"/>
              <a:t>第五级</a:t>
            </a:r>
          </a:p>
        </p:txBody>
      </p:sp>
      <p:sp>
        <p:nvSpPr>
          <p:cNvPr id="1048648" name="页脚占位符 5"/>
          <p:cNvSpPr/>
          <p:nvPr>
            <p:ph type="ftr" sz="quarter" idx="4"/>
          </p:nvPr>
        </p:nvSpPr>
        <p:spPr>
          <a:xfrm rot="0">
            <a:off x="0" y="13636625"/>
            <a:ext cx="4302125" cy="717550"/>
          </a:xfrm>
          <a:prstGeom prst="rect"/>
          <a:noFill/>
          <a:ln>
            <a:noFill/>
          </a:ln>
        </p:spPr>
        <p:txBody>
          <a:bodyPr anchor="b" bIns="45702" lIns="91403" rIns="91403" tIns="45702" vert="horz"/>
          <a:p>
            <a:pPr eaLnBrk="1" hangingPunct="1" lvl="0"/>
            <a:endParaRPr altLang="en-US" sz="1200" lang="zh-CN"/>
          </a:p>
        </p:txBody>
      </p:sp>
      <p:sp>
        <p:nvSpPr>
          <p:cNvPr id="1048649" name="灯片编号占位符 6"/>
          <p:cNvSpPr/>
          <p:nvPr>
            <p:ph type="sldNum" sz="quarter" idx="5"/>
          </p:nvPr>
        </p:nvSpPr>
        <p:spPr>
          <a:xfrm rot="0">
            <a:off x="5624512" y="13636625"/>
            <a:ext cx="4302125" cy="717550"/>
          </a:xfrm>
          <a:prstGeom prst="rect"/>
          <a:noFill/>
          <a:ln>
            <a:noFill/>
          </a:ln>
        </p:spPr>
        <p:txBody>
          <a:bodyPr anchor="b" bIns="45702" lIns="91403" rIns="91403" tIns="45702" vert="horz"/>
          <a:p>
            <a:pPr algn="r" eaLnBrk="1" hangingPunct="1" lvl="0"/>
            <a:fld id="{566ABCEB-ACFC-4714-9973-3DA970169C29}" type="slidenum">
              <a:rPr altLang="en-US" sz="1200" lang="zh-CN"/>
              <a:pPr algn="r" eaLnBrk="1" hangingPunct="1" lvl="0"/>
            </a:fld>
            <a:endParaRPr altLang="en-US" sz="1200" lang="zh-CN"/>
          </a:p>
        </p:txBody>
      </p:sp>
    </p:spTree>
  </p:cSld>
  <p:clrMap accent1="dk1" accent2="dk1" accent3="dk1" accent4="dk1" accent5="dk1" accent6="dk1" bg1="dk1" bg2="dk1" tx1="dk1" tx2="dk1" hlink="dk1" folHlink="dk1"/>
  <p:notesStyle>
    <a:lvl1pPr algn="l" eaLnBrk="0" fontAlgn="base" hangingPunct="0" indent="0" latinLnBrk="0" marL="0" rtl="0">
      <a:lnSpc>
        <a:spcPct val="100000"/>
      </a:lnSpc>
      <a:spcBef>
        <a:spcPct val="30000"/>
      </a:spcBef>
      <a:spcAft>
        <a:spcPct val="0"/>
      </a:spcAft>
      <a:buFontTx/>
      <a:buNone/>
      <a:defRPr baseline="0" b="0" sz="1200" i="0" u="none">
        <a:solidFill>
          <a:schemeClr val="dk1"/>
        </a:solidFill>
        <a:latin typeface="Calibri" pitchFamily="34" charset="0"/>
        <a:ea typeface="宋体" pitchFamily="2" charset="-122"/>
        <a:sym typeface="Times New Roman" pitchFamily="18" charset="0"/>
      </a:defRPr>
    </a:lvl1pPr>
    <a:lvl2pPr algn="l" eaLnBrk="0" fontAlgn="base" hangingPunct="0" indent="0" latinLnBrk="0" marL="457200" rtl="0">
      <a:lnSpc>
        <a:spcPct val="100000"/>
      </a:lnSpc>
      <a:spcBef>
        <a:spcPct val="30000"/>
      </a:spcBef>
      <a:spcAft>
        <a:spcPct val="0"/>
      </a:spcAft>
      <a:buFontTx/>
      <a:buNone/>
      <a:defRPr baseline="0" b="0" sz="1200" i="0" u="none">
        <a:solidFill>
          <a:schemeClr val="dk1"/>
        </a:solidFill>
        <a:latin typeface="Calibri" pitchFamily="34" charset="0"/>
        <a:ea typeface="宋体" pitchFamily="2" charset="-122"/>
        <a:sym typeface="Times New Roman" pitchFamily="18" charset="0"/>
      </a:defRPr>
    </a:lvl2pPr>
    <a:lvl3pPr algn="l" eaLnBrk="0" fontAlgn="base" hangingPunct="0" indent="0" latinLnBrk="0" marL="914400" rtl="0">
      <a:lnSpc>
        <a:spcPct val="100000"/>
      </a:lnSpc>
      <a:spcBef>
        <a:spcPct val="30000"/>
      </a:spcBef>
      <a:spcAft>
        <a:spcPct val="0"/>
      </a:spcAft>
      <a:buFontTx/>
      <a:buNone/>
      <a:defRPr baseline="0" b="0" sz="1200" i="0" u="none">
        <a:solidFill>
          <a:schemeClr val="dk1"/>
        </a:solidFill>
        <a:latin typeface="Calibri" pitchFamily="34" charset="0"/>
        <a:ea typeface="宋体" pitchFamily="2" charset="-122"/>
        <a:sym typeface="Times New Roman" pitchFamily="18" charset="0"/>
      </a:defRPr>
    </a:lvl3pPr>
    <a:lvl4pPr algn="l" eaLnBrk="0" fontAlgn="base" hangingPunct="0" indent="0" latinLnBrk="0" marL="1371600" rtl="0">
      <a:lnSpc>
        <a:spcPct val="100000"/>
      </a:lnSpc>
      <a:spcBef>
        <a:spcPct val="30000"/>
      </a:spcBef>
      <a:spcAft>
        <a:spcPct val="0"/>
      </a:spcAft>
      <a:buFontTx/>
      <a:buNone/>
      <a:defRPr baseline="0" b="0" sz="1200" i="0" u="none">
        <a:solidFill>
          <a:schemeClr val="dk1"/>
        </a:solidFill>
        <a:latin typeface="Calibri" pitchFamily="34" charset="0"/>
        <a:ea typeface="宋体" pitchFamily="2" charset="-122"/>
        <a:sym typeface="Times New Roman" pitchFamily="18" charset="0"/>
      </a:defRPr>
    </a:lvl4pPr>
    <a:lvl5pPr algn="l" eaLnBrk="0" fontAlgn="base" hangingPunct="0" indent="0" latinLnBrk="0" marL="1828800" rtl="0">
      <a:lnSpc>
        <a:spcPct val="100000"/>
      </a:lnSpc>
      <a:spcBef>
        <a:spcPct val="30000"/>
      </a:spcBef>
      <a:spcAft>
        <a:spcPct val="0"/>
      </a:spcAft>
      <a:buFontTx/>
      <a:buNone/>
      <a:defRPr baseline="0" b="0" sz="1200" i="0" u="none">
        <a:solidFill>
          <a:schemeClr val="dk1"/>
        </a:solidFill>
        <a:latin typeface="Calibri" pitchFamily="34" charset="0"/>
        <a:ea typeface="宋体" pitchFamily="2" charset="-122"/>
        <a:sym typeface="Times New Roman" pitchFamily="18" charset="0"/>
      </a:defRPr>
    </a:lvl5pPr>
  </p:notesStyle>
</p:notesMaster>
</file>

<file path=ppt/notesSlides/_rels/notesSlide1.xml.rels><?xml version="1.0" encoding="UTF-8" standalone="yes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0" name=""/>
        <p:cNvGrpSpPr/>
        <p:nvPr/>
      </p:nvGrpSpPr>
      <p:grpSpPr>
        <a:xfrm rot="0">
          <a:off x="0" y="0"/>
          <a:ext cx="0" cy="0"/>
          <a:chOff x="0" y="0"/>
          <a:chExt cx="0" cy="0"/>
        </a:xfrm>
      </p:grpSpPr>
      <p:sp>
        <p:nvSpPr>
          <p:cNvPr id="1048616" name="幻灯片图像占位符 1"/>
          <p:cNvSpPr/>
          <p:nvPr>
            <p:ph type="sldImg" sz="full" idx="2"/>
          </p:nvPr>
        </p:nvSpPr>
        <p:spPr bwMode="auto">
          <a:xfrm rot="0">
            <a:off x="-419100" y="1077912"/>
            <a:ext cx="10766425" cy="5383212"/>
          </a:xfrm>
          <a:prstGeom prst="rect"/>
          <a:ln w="9525" cap="flat" cmpd="sng">
            <a:solidFill>
              <a:srgbClr val="000000">
                <a:alpha val="100000"/>
              </a:srgbClr>
            </a:solidFill>
            <a:prstDash val="solid"/>
            <a:miter/>
          </a:ln>
        </p:spPr>
        <p:txBody>
          <a:bodyPr anchor="ctr" bIns="45702" lIns="91403" rIns="91403" tIns="45702" vert="horz"/>
          <a:p/>
        </p:txBody>
      </p:sp>
      <p:sp>
        <p:nvSpPr>
          <p:cNvPr id="1048617" name="备注占位符 2"/>
          <p:cNvSpPr/>
          <p:nvPr>
            <p:ph type="body" sz="full" idx="3"/>
          </p:nvPr>
        </p:nvSpPr>
        <p:spPr bwMode="auto">
          <a:xfrm rot="0">
            <a:off x="993775" y="6819900"/>
            <a:ext cx="7940675" cy="6459537"/>
          </a:xfrm>
          <a:prstGeom prst="rect"/>
          <a:noFill/>
          <a:ln>
            <a:noFill/>
          </a:ln>
        </p:spPr>
        <p:txBody>
          <a:bodyPr anchor="t" bIns="45702" lIns="91403" rIns="91403" tIns="45702" vert="horz"/>
          <a:p>
            <a:pPr eaLnBrk="1" hangingPunct="1" lvl="0">
              <a:spcBef>
                <a:spcPct val="0"/>
              </a:spcBef>
            </a:pPr>
            <a:endParaRPr altLang="en-US" lang="zh-CN"/>
          </a:p>
        </p:txBody>
      </p:sp>
      <p:sp>
        <p:nvSpPr>
          <p:cNvPr id="1048618" name="灯片编号占位符 3"/>
          <p:cNvSpPr txBox="1"/>
          <p:nvPr/>
        </p:nvSpPr>
        <p:spPr>
          <a:xfrm rot="0">
            <a:off x="5624512" y="13636625"/>
            <a:ext cx="4302125" cy="717550"/>
          </a:xfrm>
          <a:prstGeom prst="rect"/>
          <a:noFill/>
          <a:ln>
            <a:noFill/>
          </a:ln>
        </p:spPr>
        <p:txBody>
          <a:bodyPr anchor="b" bIns="45702" lIns="91403" rIns="91403" tIns="45702" vert="horz"/>
          <a:p>
            <a:pPr algn="r" eaLnBrk="1" hangingPunct="1" lvl="0"/>
            <a:fld id="{566ABCEB-ACFC-4714-9973-3DA970169C29}" type="slidenum">
              <a:rPr altLang="en-US" sz="1200" lang="zh-CN"/>
              <a:pPr algn="r" eaLnBrk="1" hangingPunct="1" lvl="0"/>
            </a:fld>
            <a:endParaRPr altLang="en-US" sz="1200" lang="zh-CN"/>
          </a:p>
        </p:txBody>
      </p:sp>
    </p:spTree>
  </p:cSld>
  <p:clrMapOvr>
    <a:masterClrMapping/>
  </p:clrMapOvr>
</p:notes>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itle">
  <p:cSld name="标题幻灯片">
    <p:spTree>
      <p:nvGrpSpPr>
        <p:cNvPr id="2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9" name="标题 1"/>
          <p:cNvSpPr>
            <a:spLocks noGrp="1"/>
          </p:cNvSpPr>
          <p:nvPr>
            <p:ph type="ctrTitle"/>
          </p:nvPr>
        </p:nvSpPr>
        <p:spPr>
          <a:xfrm>
            <a:off x="1657350" y="3432175"/>
            <a:ext cx="18783300" cy="2368550"/>
          </a:xfrm>
        </p:spPr>
        <p:txBody>
          <a:bodyPr/>
          <a:p>
            <a:r>
              <a:rPr altLang="en-US" lang="zh-CN" noProof="1"/>
              <a:t>单击此处编辑母版标题样式</a:t>
            </a:r>
          </a:p>
        </p:txBody>
      </p:sp>
      <p:sp>
        <p:nvSpPr>
          <p:cNvPr id="1048620" name="副标题 2"/>
          <p:cNvSpPr>
            <a:spLocks noGrp="1"/>
          </p:cNvSpPr>
          <p:nvPr>
            <p:ph type="subTitle" idx="1"/>
          </p:nvPr>
        </p:nvSpPr>
        <p:spPr>
          <a:xfrm>
            <a:off x="3314700" y="6261100"/>
            <a:ext cx="15468600" cy="2824163"/>
          </a:xfrm>
        </p:spPr>
        <p:txBody>
          <a:bodyPr/>
          <a:lstStyle>
            <a:lvl1pPr algn="ctr" indent="0" marL="0">
              <a:buNone/>
            </a:lvl1pPr>
            <a:lvl2pPr algn="ctr" indent="0" marL="457200">
              <a:buNone/>
            </a:lvl2pPr>
            <a:lvl3pPr algn="ctr" indent="0" marL="914400">
              <a:buNone/>
            </a:lvl3pPr>
            <a:lvl4pPr algn="ctr" indent="0" marL="1371600">
              <a:buNone/>
            </a:lvl4pPr>
            <a:lvl5pPr algn="ctr" indent="0" marL="1828800">
              <a:buNone/>
            </a:lvl5pPr>
            <a:lvl6pPr algn="ctr" indent="0" marL="2286000">
              <a:buNone/>
            </a:lvl6pPr>
            <a:lvl7pPr algn="ctr" indent="0" marL="2743200">
              <a:buNone/>
            </a:lvl7pPr>
            <a:lvl8pPr algn="ctr" indent="0" marL="3200400">
              <a:buNone/>
            </a:lvl8pPr>
            <a:lvl9pPr algn="ctr" indent="0" marL="3657600">
              <a:buNone/>
            </a:lvl9pPr>
          </a:lstStyle>
          <a:p>
            <a:r>
              <a:rPr altLang="en-US" lang="zh-CN" noProof="1"/>
              <a:t>单击此处编辑母版副标题样式</a:t>
            </a:r>
          </a:p>
        </p:txBody>
      </p:sp>
      <p:sp>
        <p:nvSpPr>
          <p:cNvPr id="1048578" name="Rectangle 4"/>
          <p:cNvSpPr/>
          <p:nvPr>
            <p:ph type="dt" sz="half" idx="2"/>
          </p:nvPr>
        </p:nvSpPr>
        <p:spPr>
          <a:xfrm rot="0">
            <a:off x="1657350" y="10066338"/>
            <a:ext cx="4603750" cy="736600"/>
          </a:xfrm>
          <a:prstGeom prst="rect"/>
          <a:noFill/>
          <a:ln>
            <a:noFill/>
          </a:ln>
        </p:spPr>
        <p:txBody>
          <a:bodyPr anchor="t" bIns="94704" lIns="189409" rIns="189409" tIns="94704" vert="horz"/>
          <a:lstStyle>
            <a:lvl1pPr algn="l" eaLnBrk="1" fontAlgn="base" hangingPunct="1" indent="0" latinLnBrk="0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Times New Roman" pitchFamily="18" charset="0"/>
                <a:ea typeface="宋体" pitchFamily="2" charset="-122"/>
                <a:sym typeface="Times New Roman" pitchFamily="18" charset="0"/>
              </a:defRPr>
            </a:lvl1pPr>
            <a:lvl2pPr algn="l" eaLnBrk="1" fontAlgn="base" hangingPunct="1" indent="0" latinLnBrk="0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Times New Roman" pitchFamily="18" charset="0"/>
                <a:ea typeface="宋体" pitchFamily="2" charset="-122"/>
                <a:sym typeface="Times New Roman" pitchFamily="18" charset="0"/>
              </a:defRPr>
            </a:lvl2pPr>
            <a:lvl3pPr algn="l" eaLnBrk="1" fontAlgn="base" hangingPunct="1" indent="0" latinLnBrk="0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Times New Roman" pitchFamily="18" charset="0"/>
                <a:ea typeface="宋体" pitchFamily="2" charset="-122"/>
                <a:sym typeface="Times New Roman" pitchFamily="18" charset="0"/>
              </a:defRPr>
            </a:lvl3pPr>
            <a:lvl4pPr algn="l" eaLnBrk="1" fontAlgn="base" hangingPunct="1" indent="0" latinLnBrk="0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Times New Roman" pitchFamily="18" charset="0"/>
                <a:ea typeface="宋体" pitchFamily="2" charset="-122"/>
                <a:sym typeface="Times New Roman" pitchFamily="18" charset="0"/>
              </a:defRPr>
            </a:lvl4pPr>
            <a:lvl5pPr algn="l" eaLnBrk="1" fontAlgn="base" hangingPunct="1" indent="0" latinLnBrk="0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Times New Roman" pitchFamily="18" charset="0"/>
                <a:ea typeface="宋体" pitchFamily="2" charset="-122"/>
                <a:sym typeface="Times New Roman" pitchFamily="18" charset="0"/>
              </a:defRPr>
            </a:lvl5pPr>
          </a:lstStyle>
          <a:p>
            <a:pPr eaLnBrk="1" hangingPunct="1" lvl="0"/>
            <a:endParaRPr altLang="zh-CN" sz="2900" lang="en-US"/>
          </a:p>
        </p:txBody>
      </p:sp>
      <p:sp>
        <p:nvSpPr>
          <p:cNvPr id="1048580" name="Rectangle 6"/>
          <p:cNvSpPr/>
          <p:nvPr>
            <p:ph type="sldNum" sz="quarter" idx="4"/>
          </p:nvPr>
        </p:nvSpPr>
        <p:spPr>
          <a:xfrm rot="0">
            <a:off x="15836900" y="10066338"/>
            <a:ext cx="4603750" cy="736600"/>
          </a:xfrm>
          <a:prstGeom prst="rect"/>
          <a:noFill/>
          <a:ln>
            <a:noFill/>
          </a:ln>
        </p:spPr>
        <p:txBody>
          <a:bodyPr anchor="t" bIns="94704" lIns="189409" rIns="189409" tIns="94704" vert="horz"/>
          <a:lstStyle>
            <a:lvl1pPr algn="l" eaLnBrk="1" fontAlgn="base" hangingPunct="1" indent="0" latinLnBrk="0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Times New Roman" pitchFamily="18" charset="0"/>
                <a:ea typeface="宋体" pitchFamily="2" charset="-122"/>
                <a:sym typeface="Times New Roman" pitchFamily="18" charset="0"/>
              </a:defRPr>
            </a:lvl1pPr>
            <a:lvl2pPr algn="l" eaLnBrk="1" fontAlgn="base" hangingPunct="1" indent="0" latinLnBrk="0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Times New Roman" pitchFamily="18" charset="0"/>
                <a:ea typeface="宋体" pitchFamily="2" charset="-122"/>
                <a:sym typeface="Times New Roman" pitchFamily="18" charset="0"/>
              </a:defRPr>
            </a:lvl2pPr>
            <a:lvl3pPr algn="l" eaLnBrk="1" fontAlgn="base" hangingPunct="1" indent="0" latinLnBrk="0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Times New Roman" pitchFamily="18" charset="0"/>
                <a:ea typeface="宋体" pitchFamily="2" charset="-122"/>
                <a:sym typeface="Times New Roman" pitchFamily="18" charset="0"/>
              </a:defRPr>
            </a:lvl3pPr>
            <a:lvl4pPr algn="l" eaLnBrk="1" fontAlgn="base" hangingPunct="1" indent="0" latinLnBrk="0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Times New Roman" pitchFamily="18" charset="0"/>
                <a:ea typeface="宋体" pitchFamily="2" charset="-122"/>
                <a:sym typeface="Times New Roman" pitchFamily="18" charset="0"/>
              </a:defRPr>
            </a:lvl4pPr>
            <a:lvl5pPr algn="l" eaLnBrk="1" fontAlgn="base" hangingPunct="1" indent="0" latinLnBrk="0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Times New Roman" pitchFamily="18" charset="0"/>
                <a:ea typeface="宋体" pitchFamily="2" charset="-122"/>
                <a:sym typeface="Times New Roman" pitchFamily="18" charset="0"/>
              </a:defRPr>
            </a:lvl5pPr>
          </a:lstStyle>
          <a:p>
            <a:pPr algn="r" eaLnBrk="1" hangingPunct="1" lvl="0"/>
            <a:fld id="{566ABCEB-ACFC-4714-9973-3DA970169C29}" type="slidenum">
              <a:rPr altLang="zh-CN" sz="2900" lang="en-US"/>
              <a:pPr algn="r" eaLnBrk="1" hangingPunct="1" lvl="0"/>
            </a:fld>
            <a:endParaRPr altLang="zh-CN" sz="2900" lang="en-US"/>
          </a:p>
        </p:txBody>
      </p:sp>
      <p:sp>
        <p:nvSpPr>
          <p:cNvPr id="1048579" name="Rectangle 5"/>
          <p:cNvSpPr/>
          <p:nvPr>
            <p:ph type="ftr" sz="quarter" idx="3"/>
          </p:nvPr>
        </p:nvSpPr>
        <p:spPr>
          <a:xfrm rot="0">
            <a:off x="7550150" y="10066338"/>
            <a:ext cx="6997700" cy="736600"/>
          </a:xfrm>
          <a:prstGeom prst="rect"/>
          <a:noFill/>
          <a:ln>
            <a:noFill/>
          </a:ln>
        </p:spPr>
        <p:txBody>
          <a:bodyPr anchor="t" bIns="94704" lIns="189409" rIns="189409" tIns="94704" vert="horz"/>
          <a:lstStyle>
            <a:lvl1pPr algn="l" eaLnBrk="1" fontAlgn="base" hangingPunct="1" indent="0" latinLnBrk="0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Times New Roman" pitchFamily="18" charset="0"/>
                <a:ea typeface="宋体" pitchFamily="2" charset="-122"/>
                <a:sym typeface="Times New Roman" pitchFamily="18" charset="0"/>
              </a:defRPr>
            </a:lvl1pPr>
            <a:lvl2pPr algn="l" eaLnBrk="1" fontAlgn="base" hangingPunct="1" indent="0" latinLnBrk="0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Times New Roman" pitchFamily="18" charset="0"/>
                <a:ea typeface="宋体" pitchFamily="2" charset="-122"/>
                <a:sym typeface="Times New Roman" pitchFamily="18" charset="0"/>
              </a:defRPr>
            </a:lvl2pPr>
            <a:lvl3pPr algn="l" eaLnBrk="1" fontAlgn="base" hangingPunct="1" indent="0" latinLnBrk="0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Times New Roman" pitchFamily="18" charset="0"/>
                <a:ea typeface="宋体" pitchFamily="2" charset="-122"/>
                <a:sym typeface="Times New Roman" pitchFamily="18" charset="0"/>
              </a:defRPr>
            </a:lvl3pPr>
            <a:lvl4pPr algn="l" eaLnBrk="1" fontAlgn="base" hangingPunct="1" indent="0" latinLnBrk="0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Times New Roman" pitchFamily="18" charset="0"/>
                <a:ea typeface="宋体" pitchFamily="2" charset="-122"/>
                <a:sym typeface="Times New Roman" pitchFamily="18" charset="0"/>
              </a:defRPr>
            </a:lvl4pPr>
            <a:lvl5pPr algn="l" eaLnBrk="1" fontAlgn="base" hangingPunct="1" indent="0" latinLnBrk="0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Times New Roman" pitchFamily="18" charset="0"/>
                <a:ea typeface="宋体" pitchFamily="2" charset="-122"/>
                <a:sym typeface="Times New Roman" pitchFamily="18" charset="0"/>
              </a:defRPr>
            </a:lvl5pPr>
          </a:lstStyle>
          <a:p>
            <a:pPr algn="ctr" eaLnBrk="1" hangingPunct="1" lvl="0"/>
            <a:endParaRPr altLang="zh-CN" sz="290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vertTx">
  <p:cSld name="标题和竖排文字">
    <p:spTree>
      <p:nvGrpSpPr>
        <p:cNvPr id="2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0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altLang="en-US" lang="zh-CN" noProof="1"/>
              <a:t>单击此处编辑母版标题样式</a:t>
            </a:r>
          </a:p>
        </p:txBody>
      </p:sp>
      <p:sp>
        <p:nvSpPr>
          <p:cNvPr id="1048641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p>
            <a:pPr lvl="0"/>
            <a:r>
              <a:rPr altLang="en-US" lang="zh-CN" noProof="1"/>
              <a:t>单击此处编辑母版文本样式</a:t>
            </a:r>
          </a:p>
          <a:p>
            <a:pPr lvl="1"/>
            <a:r>
              <a:rPr altLang="en-US" lang="zh-CN" noProof="1"/>
              <a:t>第二级</a:t>
            </a:r>
          </a:p>
          <a:p>
            <a:pPr lvl="2"/>
            <a:r>
              <a:rPr altLang="en-US" lang="zh-CN" noProof="1"/>
              <a:t>第三级</a:t>
            </a:r>
          </a:p>
          <a:p>
            <a:pPr lvl="3"/>
            <a:r>
              <a:rPr altLang="en-US" lang="zh-CN" noProof="1"/>
              <a:t>第四级</a:t>
            </a:r>
          </a:p>
          <a:p>
            <a:pPr lvl="4"/>
            <a:r>
              <a:rPr altLang="en-US" lang="zh-CN" noProof="1"/>
              <a:t>第五级</a:t>
            </a:r>
          </a:p>
        </p:txBody>
      </p:sp>
      <p:sp>
        <p:nvSpPr>
          <p:cNvPr id="1048578" name="Rectangle 4"/>
          <p:cNvSpPr/>
          <p:nvPr>
            <p:ph type="dt" sz="half" idx="2"/>
          </p:nvPr>
        </p:nvSpPr>
        <p:spPr>
          <a:xfrm rot="0">
            <a:off x="1657350" y="10066338"/>
            <a:ext cx="4603750" cy="736600"/>
          </a:xfrm>
          <a:prstGeom prst="rect"/>
          <a:noFill/>
          <a:ln>
            <a:noFill/>
          </a:ln>
        </p:spPr>
        <p:txBody>
          <a:bodyPr anchor="t" bIns="94704" lIns="189409" rIns="189409" tIns="94704" vert="horz"/>
          <a:lstStyle>
            <a:lvl1pPr algn="l" eaLnBrk="1" fontAlgn="base" hangingPunct="1" indent="0" latinLnBrk="0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Times New Roman" pitchFamily="18" charset="0"/>
                <a:ea typeface="宋体" pitchFamily="2" charset="-122"/>
                <a:sym typeface="Times New Roman" pitchFamily="18" charset="0"/>
              </a:defRPr>
            </a:lvl1pPr>
            <a:lvl2pPr algn="l" eaLnBrk="1" fontAlgn="base" hangingPunct="1" indent="0" latinLnBrk="0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Times New Roman" pitchFamily="18" charset="0"/>
                <a:ea typeface="宋体" pitchFamily="2" charset="-122"/>
                <a:sym typeface="Times New Roman" pitchFamily="18" charset="0"/>
              </a:defRPr>
            </a:lvl2pPr>
            <a:lvl3pPr algn="l" eaLnBrk="1" fontAlgn="base" hangingPunct="1" indent="0" latinLnBrk="0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Times New Roman" pitchFamily="18" charset="0"/>
                <a:ea typeface="宋体" pitchFamily="2" charset="-122"/>
                <a:sym typeface="Times New Roman" pitchFamily="18" charset="0"/>
              </a:defRPr>
            </a:lvl3pPr>
            <a:lvl4pPr algn="l" eaLnBrk="1" fontAlgn="base" hangingPunct="1" indent="0" latinLnBrk="0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Times New Roman" pitchFamily="18" charset="0"/>
                <a:ea typeface="宋体" pitchFamily="2" charset="-122"/>
                <a:sym typeface="Times New Roman" pitchFamily="18" charset="0"/>
              </a:defRPr>
            </a:lvl4pPr>
            <a:lvl5pPr algn="l" eaLnBrk="1" fontAlgn="base" hangingPunct="1" indent="0" latinLnBrk="0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Times New Roman" pitchFamily="18" charset="0"/>
                <a:ea typeface="宋体" pitchFamily="2" charset="-122"/>
                <a:sym typeface="Times New Roman" pitchFamily="18" charset="0"/>
              </a:defRPr>
            </a:lvl5pPr>
          </a:lstStyle>
          <a:p>
            <a:pPr eaLnBrk="1" hangingPunct="1" lvl="0"/>
            <a:endParaRPr altLang="zh-CN" sz="2900" lang="en-US"/>
          </a:p>
        </p:txBody>
      </p:sp>
      <p:sp>
        <p:nvSpPr>
          <p:cNvPr id="1048580" name="Rectangle 6"/>
          <p:cNvSpPr/>
          <p:nvPr>
            <p:ph type="sldNum" sz="quarter" idx="4"/>
          </p:nvPr>
        </p:nvSpPr>
        <p:spPr>
          <a:xfrm rot="0">
            <a:off x="15836900" y="10066338"/>
            <a:ext cx="4603750" cy="736600"/>
          </a:xfrm>
          <a:prstGeom prst="rect"/>
          <a:noFill/>
          <a:ln>
            <a:noFill/>
          </a:ln>
        </p:spPr>
        <p:txBody>
          <a:bodyPr anchor="t" bIns="94704" lIns="189409" rIns="189409" tIns="94704" vert="horz"/>
          <a:lstStyle>
            <a:lvl1pPr algn="l" eaLnBrk="1" fontAlgn="base" hangingPunct="1" indent="0" latinLnBrk="0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Times New Roman" pitchFamily="18" charset="0"/>
                <a:ea typeface="宋体" pitchFamily="2" charset="-122"/>
                <a:sym typeface="Times New Roman" pitchFamily="18" charset="0"/>
              </a:defRPr>
            </a:lvl1pPr>
            <a:lvl2pPr algn="l" eaLnBrk="1" fontAlgn="base" hangingPunct="1" indent="0" latinLnBrk="0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Times New Roman" pitchFamily="18" charset="0"/>
                <a:ea typeface="宋体" pitchFamily="2" charset="-122"/>
                <a:sym typeface="Times New Roman" pitchFamily="18" charset="0"/>
              </a:defRPr>
            </a:lvl2pPr>
            <a:lvl3pPr algn="l" eaLnBrk="1" fontAlgn="base" hangingPunct="1" indent="0" latinLnBrk="0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Times New Roman" pitchFamily="18" charset="0"/>
                <a:ea typeface="宋体" pitchFamily="2" charset="-122"/>
                <a:sym typeface="Times New Roman" pitchFamily="18" charset="0"/>
              </a:defRPr>
            </a:lvl3pPr>
            <a:lvl4pPr algn="l" eaLnBrk="1" fontAlgn="base" hangingPunct="1" indent="0" latinLnBrk="0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Times New Roman" pitchFamily="18" charset="0"/>
                <a:ea typeface="宋体" pitchFamily="2" charset="-122"/>
                <a:sym typeface="Times New Roman" pitchFamily="18" charset="0"/>
              </a:defRPr>
            </a:lvl4pPr>
            <a:lvl5pPr algn="l" eaLnBrk="1" fontAlgn="base" hangingPunct="1" indent="0" latinLnBrk="0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Times New Roman" pitchFamily="18" charset="0"/>
                <a:ea typeface="宋体" pitchFamily="2" charset="-122"/>
                <a:sym typeface="Times New Roman" pitchFamily="18" charset="0"/>
              </a:defRPr>
            </a:lvl5pPr>
          </a:lstStyle>
          <a:p>
            <a:pPr algn="r" eaLnBrk="1" hangingPunct="1" lvl="0"/>
            <a:fld id="{566ABCEB-ACFC-4714-9973-3DA970169C29}" type="slidenum">
              <a:rPr altLang="zh-CN" sz="2900" lang="en-US"/>
              <a:pPr algn="r" eaLnBrk="1" hangingPunct="1" lvl="0"/>
            </a:fld>
            <a:endParaRPr altLang="zh-CN" sz="2900" lang="en-US"/>
          </a:p>
        </p:txBody>
      </p:sp>
      <p:sp>
        <p:nvSpPr>
          <p:cNvPr id="1048579" name="Rectangle 5"/>
          <p:cNvSpPr/>
          <p:nvPr>
            <p:ph type="ftr" sz="quarter" idx="3"/>
          </p:nvPr>
        </p:nvSpPr>
        <p:spPr>
          <a:xfrm rot="0">
            <a:off x="7550150" y="10066338"/>
            <a:ext cx="6997700" cy="736600"/>
          </a:xfrm>
          <a:prstGeom prst="rect"/>
          <a:noFill/>
          <a:ln>
            <a:noFill/>
          </a:ln>
        </p:spPr>
        <p:txBody>
          <a:bodyPr anchor="t" bIns="94704" lIns="189409" rIns="189409" tIns="94704" vert="horz"/>
          <a:lstStyle>
            <a:lvl1pPr algn="l" eaLnBrk="1" fontAlgn="base" hangingPunct="1" indent="0" latinLnBrk="0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Times New Roman" pitchFamily="18" charset="0"/>
                <a:ea typeface="宋体" pitchFamily="2" charset="-122"/>
                <a:sym typeface="Times New Roman" pitchFamily="18" charset="0"/>
              </a:defRPr>
            </a:lvl1pPr>
            <a:lvl2pPr algn="l" eaLnBrk="1" fontAlgn="base" hangingPunct="1" indent="0" latinLnBrk="0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Times New Roman" pitchFamily="18" charset="0"/>
                <a:ea typeface="宋体" pitchFamily="2" charset="-122"/>
                <a:sym typeface="Times New Roman" pitchFamily="18" charset="0"/>
              </a:defRPr>
            </a:lvl2pPr>
            <a:lvl3pPr algn="l" eaLnBrk="1" fontAlgn="base" hangingPunct="1" indent="0" latinLnBrk="0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Times New Roman" pitchFamily="18" charset="0"/>
                <a:ea typeface="宋体" pitchFamily="2" charset="-122"/>
                <a:sym typeface="Times New Roman" pitchFamily="18" charset="0"/>
              </a:defRPr>
            </a:lvl3pPr>
            <a:lvl4pPr algn="l" eaLnBrk="1" fontAlgn="base" hangingPunct="1" indent="0" latinLnBrk="0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Times New Roman" pitchFamily="18" charset="0"/>
                <a:ea typeface="宋体" pitchFamily="2" charset="-122"/>
                <a:sym typeface="Times New Roman" pitchFamily="18" charset="0"/>
              </a:defRPr>
            </a:lvl4pPr>
            <a:lvl5pPr algn="l" eaLnBrk="1" fontAlgn="base" hangingPunct="1" indent="0" latinLnBrk="0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Times New Roman" pitchFamily="18" charset="0"/>
                <a:ea typeface="宋体" pitchFamily="2" charset="-122"/>
                <a:sym typeface="Times New Roman" pitchFamily="18" charset="0"/>
              </a:defRPr>
            </a:lvl5pPr>
          </a:lstStyle>
          <a:p>
            <a:pPr algn="ctr" eaLnBrk="1" hangingPunct="1" lvl="0"/>
            <a:endParaRPr altLang="zh-CN" sz="2900"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vertTitleAndTx">
  <p:cSld name="垂直排列标题与文本">
    <p:spTree>
      <p:nvGrpSpPr>
        <p:cNvPr id="3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2" name="竖排标题 1"/>
          <p:cNvSpPr>
            <a:spLocks noGrp="1"/>
          </p:cNvSpPr>
          <p:nvPr>
            <p:ph type="title" orient="vert"/>
          </p:nvPr>
        </p:nvSpPr>
        <p:spPr>
          <a:xfrm>
            <a:off x="15744825" y="982663"/>
            <a:ext cx="4695825" cy="8839200"/>
          </a:xfrm>
        </p:spPr>
        <p:txBody>
          <a:bodyPr vert="eaVert"/>
          <a:p>
            <a:r>
              <a:rPr altLang="en-US" lang="zh-CN" noProof="1"/>
              <a:t>单击此处编辑母版标题样式</a:t>
            </a:r>
          </a:p>
        </p:txBody>
      </p:sp>
      <p:sp>
        <p:nvSpPr>
          <p:cNvPr id="104864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657350" y="982663"/>
            <a:ext cx="13935075" cy="8839200"/>
          </a:xfrm>
        </p:spPr>
        <p:txBody>
          <a:bodyPr vert="eaVert"/>
          <a:p>
            <a:pPr lvl="0"/>
            <a:r>
              <a:rPr altLang="en-US" lang="zh-CN" noProof="1"/>
              <a:t>单击此处编辑母版文本样式</a:t>
            </a:r>
          </a:p>
          <a:p>
            <a:pPr lvl="1"/>
            <a:r>
              <a:rPr altLang="en-US" lang="zh-CN" noProof="1"/>
              <a:t>第二级</a:t>
            </a:r>
          </a:p>
          <a:p>
            <a:pPr lvl="2"/>
            <a:r>
              <a:rPr altLang="en-US" lang="zh-CN" noProof="1"/>
              <a:t>第三级</a:t>
            </a:r>
          </a:p>
          <a:p>
            <a:pPr lvl="3"/>
            <a:r>
              <a:rPr altLang="en-US" lang="zh-CN" noProof="1"/>
              <a:t>第四级</a:t>
            </a:r>
          </a:p>
          <a:p>
            <a:pPr lvl="4"/>
            <a:r>
              <a:rPr altLang="en-US" lang="zh-CN" noProof="1"/>
              <a:t>第五级</a:t>
            </a:r>
          </a:p>
        </p:txBody>
      </p:sp>
      <p:sp>
        <p:nvSpPr>
          <p:cNvPr id="1048578" name="Rectangle 4"/>
          <p:cNvSpPr/>
          <p:nvPr>
            <p:ph type="dt" sz="half" idx="2"/>
          </p:nvPr>
        </p:nvSpPr>
        <p:spPr>
          <a:xfrm rot="0">
            <a:off x="1657350" y="10066338"/>
            <a:ext cx="4603750" cy="736600"/>
          </a:xfrm>
          <a:prstGeom prst="rect"/>
          <a:noFill/>
          <a:ln>
            <a:noFill/>
          </a:ln>
        </p:spPr>
        <p:txBody>
          <a:bodyPr anchor="t" bIns="94704" lIns="189409" rIns="189409" tIns="94704" vert="horz"/>
          <a:lstStyle>
            <a:lvl1pPr algn="l" eaLnBrk="1" fontAlgn="base" hangingPunct="1" indent="0" latinLnBrk="0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Times New Roman" pitchFamily="18" charset="0"/>
                <a:ea typeface="宋体" pitchFamily="2" charset="-122"/>
                <a:sym typeface="Times New Roman" pitchFamily="18" charset="0"/>
              </a:defRPr>
            </a:lvl1pPr>
            <a:lvl2pPr algn="l" eaLnBrk="1" fontAlgn="base" hangingPunct="1" indent="0" latinLnBrk="0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Times New Roman" pitchFamily="18" charset="0"/>
                <a:ea typeface="宋体" pitchFamily="2" charset="-122"/>
                <a:sym typeface="Times New Roman" pitchFamily="18" charset="0"/>
              </a:defRPr>
            </a:lvl2pPr>
            <a:lvl3pPr algn="l" eaLnBrk="1" fontAlgn="base" hangingPunct="1" indent="0" latinLnBrk="0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Times New Roman" pitchFamily="18" charset="0"/>
                <a:ea typeface="宋体" pitchFamily="2" charset="-122"/>
                <a:sym typeface="Times New Roman" pitchFamily="18" charset="0"/>
              </a:defRPr>
            </a:lvl3pPr>
            <a:lvl4pPr algn="l" eaLnBrk="1" fontAlgn="base" hangingPunct="1" indent="0" latinLnBrk="0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Times New Roman" pitchFamily="18" charset="0"/>
                <a:ea typeface="宋体" pitchFamily="2" charset="-122"/>
                <a:sym typeface="Times New Roman" pitchFamily="18" charset="0"/>
              </a:defRPr>
            </a:lvl4pPr>
            <a:lvl5pPr algn="l" eaLnBrk="1" fontAlgn="base" hangingPunct="1" indent="0" latinLnBrk="0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Times New Roman" pitchFamily="18" charset="0"/>
                <a:ea typeface="宋体" pitchFamily="2" charset="-122"/>
                <a:sym typeface="Times New Roman" pitchFamily="18" charset="0"/>
              </a:defRPr>
            </a:lvl5pPr>
          </a:lstStyle>
          <a:p>
            <a:pPr eaLnBrk="1" hangingPunct="1" lvl="0"/>
            <a:endParaRPr altLang="zh-CN" sz="2900" lang="en-US"/>
          </a:p>
        </p:txBody>
      </p:sp>
      <p:sp>
        <p:nvSpPr>
          <p:cNvPr id="1048580" name="Rectangle 6"/>
          <p:cNvSpPr/>
          <p:nvPr>
            <p:ph type="sldNum" sz="quarter" idx="4"/>
          </p:nvPr>
        </p:nvSpPr>
        <p:spPr>
          <a:xfrm rot="0">
            <a:off x="15836900" y="10066338"/>
            <a:ext cx="4603750" cy="736600"/>
          </a:xfrm>
          <a:prstGeom prst="rect"/>
          <a:noFill/>
          <a:ln>
            <a:noFill/>
          </a:ln>
        </p:spPr>
        <p:txBody>
          <a:bodyPr anchor="t" bIns="94704" lIns="189409" rIns="189409" tIns="94704" vert="horz"/>
          <a:lstStyle>
            <a:lvl1pPr algn="l" eaLnBrk="1" fontAlgn="base" hangingPunct="1" indent="0" latinLnBrk="0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Times New Roman" pitchFamily="18" charset="0"/>
                <a:ea typeface="宋体" pitchFamily="2" charset="-122"/>
                <a:sym typeface="Times New Roman" pitchFamily="18" charset="0"/>
              </a:defRPr>
            </a:lvl1pPr>
            <a:lvl2pPr algn="l" eaLnBrk="1" fontAlgn="base" hangingPunct="1" indent="0" latinLnBrk="0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Times New Roman" pitchFamily="18" charset="0"/>
                <a:ea typeface="宋体" pitchFamily="2" charset="-122"/>
                <a:sym typeface="Times New Roman" pitchFamily="18" charset="0"/>
              </a:defRPr>
            </a:lvl2pPr>
            <a:lvl3pPr algn="l" eaLnBrk="1" fontAlgn="base" hangingPunct="1" indent="0" latinLnBrk="0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Times New Roman" pitchFamily="18" charset="0"/>
                <a:ea typeface="宋体" pitchFamily="2" charset="-122"/>
                <a:sym typeface="Times New Roman" pitchFamily="18" charset="0"/>
              </a:defRPr>
            </a:lvl3pPr>
            <a:lvl4pPr algn="l" eaLnBrk="1" fontAlgn="base" hangingPunct="1" indent="0" latinLnBrk="0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Times New Roman" pitchFamily="18" charset="0"/>
                <a:ea typeface="宋体" pitchFamily="2" charset="-122"/>
                <a:sym typeface="Times New Roman" pitchFamily="18" charset="0"/>
              </a:defRPr>
            </a:lvl4pPr>
            <a:lvl5pPr algn="l" eaLnBrk="1" fontAlgn="base" hangingPunct="1" indent="0" latinLnBrk="0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Times New Roman" pitchFamily="18" charset="0"/>
                <a:ea typeface="宋体" pitchFamily="2" charset="-122"/>
                <a:sym typeface="Times New Roman" pitchFamily="18" charset="0"/>
              </a:defRPr>
            </a:lvl5pPr>
          </a:lstStyle>
          <a:p>
            <a:pPr algn="r" eaLnBrk="1" hangingPunct="1" lvl="0"/>
            <a:fld id="{566ABCEB-ACFC-4714-9973-3DA970169C29}" type="slidenum">
              <a:rPr altLang="zh-CN" sz="2900" lang="en-US"/>
              <a:pPr algn="r" eaLnBrk="1" hangingPunct="1" lvl="0"/>
            </a:fld>
            <a:endParaRPr altLang="zh-CN" sz="2900" lang="en-US"/>
          </a:p>
        </p:txBody>
      </p:sp>
      <p:sp>
        <p:nvSpPr>
          <p:cNvPr id="1048579" name="Rectangle 5"/>
          <p:cNvSpPr/>
          <p:nvPr>
            <p:ph type="ftr" sz="quarter" idx="3"/>
          </p:nvPr>
        </p:nvSpPr>
        <p:spPr>
          <a:xfrm rot="0">
            <a:off x="7550150" y="10066338"/>
            <a:ext cx="6997700" cy="736600"/>
          </a:xfrm>
          <a:prstGeom prst="rect"/>
          <a:noFill/>
          <a:ln>
            <a:noFill/>
          </a:ln>
        </p:spPr>
        <p:txBody>
          <a:bodyPr anchor="t" bIns="94704" lIns="189409" rIns="189409" tIns="94704" vert="horz"/>
          <a:lstStyle>
            <a:lvl1pPr algn="l" eaLnBrk="1" fontAlgn="base" hangingPunct="1" indent="0" latinLnBrk="0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Times New Roman" pitchFamily="18" charset="0"/>
                <a:ea typeface="宋体" pitchFamily="2" charset="-122"/>
                <a:sym typeface="Times New Roman" pitchFamily="18" charset="0"/>
              </a:defRPr>
            </a:lvl1pPr>
            <a:lvl2pPr algn="l" eaLnBrk="1" fontAlgn="base" hangingPunct="1" indent="0" latinLnBrk="0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Times New Roman" pitchFamily="18" charset="0"/>
                <a:ea typeface="宋体" pitchFamily="2" charset="-122"/>
                <a:sym typeface="Times New Roman" pitchFamily="18" charset="0"/>
              </a:defRPr>
            </a:lvl2pPr>
            <a:lvl3pPr algn="l" eaLnBrk="1" fontAlgn="base" hangingPunct="1" indent="0" latinLnBrk="0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Times New Roman" pitchFamily="18" charset="0"/>
                <a:ea typeface="宋体" pitchFamily="2" charset="-122"/>
                <a:sym typeface="Times New Roman" pitchFamily="18" charset="0"/>
              </a:defRPr>
            </a:lvl3pPr>
            <a:lvl4pPr algn="l" eaLnBrk="1" fontAlgn="base" hangingPunct="1" indent="0" latinLnBrk="0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Times New Roman" pitchFamily="18" charset="0"/>
                <a:ea typeface="宋体" pitchFamily="2" charset="-122"/>
                <a:sym typeface="Times New Roman" pitchFamily="18" charset="0"/>
              </a:defRPr>
            </a:lvl4pPr>
            <a:lvl5pPr algn="l" eaLnBrk="1" fontAlgn="base" hangingPunct="1" indent="0" latinLnBrk="0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Times New Roman" pitchFamily="18" charset="0"/>
                <a:ea typeface="宋体" pitchFamily="2" charset="-122"/>
                <a:sym typeface="Times New Roman" pitchFamily="18" charset="0"/>
              </a:defRPr>
            </a:lvl5pPr>
          </a:lstStyle>
          <a:p>
            <a:pPr algn="ctr" eaLnBrk="1" hangingPunct="1" lvl="0"/>
            <a:endParaRPr altLang="zh-CN" sz="2900"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标题和内容">
    <p:spTree>
      <p:nvGrpSpPr>
        <p:cNvPr id="2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1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altLang="en-US" lang="zh-CN" noProof="1"/>
              <a:t>单击此处编辑母版标题样式</a:t>
            </a:r>
          </a:p>
        </p:txBody>
      </p:sp>
      <p:sp>
        <p:nvSpPr>
          <p:cNvPr id="1048622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lvl="0"/>
            <a:r>
              <a:rPr altLang="en-US" lang="zh-CN" noProof="1"/>
              <a:t>单击此处编辑母版文本样式</a:t>
            </a:r>
          </a:p>
          <a:p>
            <a:pPr lvl="1"/>
            <a:r>
              <a:rPr altLang="en-US" lang="zh-CN" noProof="1"/>
              <a:t>第二级</a:t>
            </a:r>
          </a:p>
          <a:p>
            <a:pPr lvl="2"/>
            <a:r>
              <a:rPr altLang="en-US" lang="zh-CN" noProof="1"/>
              <a:t>第三级</a:t>
            </a:r>
          </a:p>
          <a:p>
            <a:pPr lvl="3"/>
            <a:r>
              <a:rPr altLang="en-US" lang="zh-CN" noProof="1"/>
              <a:t>第四级</a:t>
            </a:r>
          </a:p>
          <a:p>
            <a:pPr lvl="4"/>
            <a:r>
              <a:rPr altLang="en-US" lang="zh-CN" noProof="1"/>
              <a:t>第五级</a:t>
            </a:r>
          </a:p>
        </p:txBody>
      </p:sp>
      <p:sp>
        <p:nvSpPr>
          <p:cNvPr id="1048578" name="Rectangle 4"/>
          <p:cNvSpPr/>
          <p:nvPr>
            <p:ph type="dt" sz="half" idx="2"/>
          </p:nvPr>
        </p:nvSpPr>
        <p:spPr>
          <a:xfrm rot="0">
            <a:off x="1657350" y="10066338"/>
            <a:ext cx="4603750" cy="736600"/>
          </a:xfrm>
          <a:prstGeom prst="rect"/>
          <a:noFill/>
          <a:ln>
            <a:noFill/>
          </a:ln>
        </p:spPr>
        <p:txBody>
          <a:bodyPr anchor="t" bIns="94704" lIns="189409" rIns="189409" tIns="94704" vert="horz"/>
          <a:lstStyle>
            <a:lvl1pPr algn="l" eaLnBrk="1" fontAlgn="base" hangingPunct="1" indent="0" latinLnBrk="0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Times New Roman" pitchFamily="18" charset="0"/>
                <a:ea typeface="宋体" pitchFamily="2" charset="-122"/>
                <a:sym typeface="Times New Roman" pitchFamily="18" charset="0"/>
              </a:defRPr>
            </a:lvl1pPr>
            <a:lvl2pPr algn="l" eaLnBrk="1" fontAlgn="base" hangingPunct="1" indent="0" latinLnBrk="0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Times New Roman" pitchFamily="18" charset="0"/>
                <a:ea typeface="宋体" pitchFamily="2" charset="-122"/>
                <a:sym typeface="Times New Roman" pitchFamily="18" charset="0"/>
              </a:defRPr>
            </a:lvl2pPr>
            <a:lvl3pPr algn="l" eaLnBrk="1" fontAlgn="base" hangingPunct="1" indent="0" latinLnBrk="0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Times New Roman" pitchFamily="18" charset="0"/>
                <a:ea typeface="宋体" pitchFamily="2" charset="-122"/>
                <a:sym typeface="Times New Roman" pitchFamily="18" charset="0"/>
              </a:defRPr>
            </a:lvl3pPr>
            <a:lvl4pPr algn="l" eaLnBrk="1" fontAlgn="base" hangingPunct="1" indent="0" latinLnBrk="0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Times New Roman" pitchFamily="18" charset="0"/>
                <a:ea typeface="宋体" pitchFamily="2" charset="-122"/>
                <a:sym typeface="Times New Roman" pitchFamily="18" charset="0"/>
              </a:defRPr>
            </a:lvl4pPr>
            <a:lvl5pPr algn="l" eaLnBrk="1" fontAlgn="base" hangingPunct="1" indent="0" latinLnBrk="0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Times New Roman" pitchFamily="18" charset="0"/>
                <a:ea typeface="宋体" pitchFamily="2" charset="-122"/>
                <a:sym typeface="Times New Roman" pitchFamily="18" charset="0"/>
              </a:defRPr>
            </a:lvl5pPr>
          </a:lstStyle>
          <a:p>
            <a:pPr eaLnBrk="1" hangingPunct="1" lvl="0"/>
            <a:endParaRPr altLang="zh-CN" sz="2900" lang="en-US"/>
          </a:p>
        </p:txBody>
      </p:sp>
      <p:sp>
        <p:nvSpPr>
          <p:cNvPr id="1048580" name="Rectangle 6"/>
          <p:cNvSpPr/>
          <p:nvPr>
            <p:ph type="sldNum" sz="quarter" idx="4"/>
          </p:nvPr>
        </p:nvSpPr>
        <p:spPr>
          <a:xfrm rot="0">
            <a:off x="15836900" y="10066338"/>
            <a:ext cx="4603750" cy="736600"/>
          </a:xfrm>
          <a:prstGeom prst="rect"/>
          <a:noFill/>
          <a:ln>
            <a:noFill/>
          </a:ln>
        </p:spPr>
        <p:txBody>
          <a:bodyPr anchor="t" bIns="94704" lIns="189409" rIns="189409" tIns="94704" vert="horz"/>
          <a:lstStyle>
            <a:lvl1pPr algn="l" eaLnBrk="1" fontAlgn="base" hangingPunct="1" indent="0" latinLnBrk="0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Times New Roman" pitchFamily="18" charset="0"/>
                <a:ea typeface="宋体" pitchFamily="2" charset="-122"/>
                <a:sym typeface="Times New Roman" pitchFamily="18" charset="0"/>
              </a:defRPr>
            </a:lvl1pPr>
            <a:lvl2pPr algn="l" eaLnBrk="1" fontAlgn="base" hangingPunct="1" indent="0" latinLnBrk="0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Times New Roman" pitchFamily="18" charset="0"/>
                <a:ea typeface="宋体" pitchFamily="2" charset="-122"/>
                <a:sym typeface="Times New Roman" pitchFamily="18" charset="0"/>
              </a:defRPr>
            </a:lvl2pPr>
            <a:lvl3pPr algn="l" eaLnBrk="1" fontAlgn="base" hangingPunct="1" indent="0" latinLnBrk="0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Times New Roman" pitchFamily="18" charset="0"/>
                <a:ea typeface="宋体" pitchFamily="2" charset="-122"/>
                <a:sym typeface="Times New Roman" pitchFamily="18" charset="0"/>
              </a:defRPr>
            </a:lvl3pPr>
            <a:lvl4pPr algn="l" eaLnBrk="1" fontAlgn="base" hangingPunct="1" indent="0" latinLnBrk="0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Times New Roman" pitchFamily="18" charset="0"/>
                <a:ea typeface="宋体" pitchFamily="2" charset="-122"/>
                <a:sym typeface="Times New Roman" pitchFamily="18" charset="0"/>
              </a:defRPr>
            </a:lvl4pPr>
            <a:lvl5pPr algn="l" eaLnBrk="1" fontAlgn="base" hangingPunct="1" indent="0" latinLnBrk="0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Times New Roman" pitchFamily="18" charset="0"/>
                <a:ea typeface="宋体" pitchFamily="2" charset="-122"/>
                <a:sym typeface="Times New Roman" pitchFamily="18" charset="0"/>
              </a:defRPr>
            </a:lvl5pPr>
          </a:lstStyle>
          <a:p>
            <a:pPr algn="r" eaLnBrk="1" hangingPunct="1" lvl="0"/>
            <a:fld id="{566ABCEB-ACFC-4714-9973-3DA970169C29}" type="slidenum">
              <a:rPr altLang="zh-CN" sz="2900" lang="en-US"/>
              <a:pPr algn="r" eaLnBrk="1" hangingPunct="1" lvl="0"/>
            </a:fld>
            <a:endParaRPr altLang="zh-CN" sz="2900" lang="en-US"/>
          </a:p>
        </p:txBody>
      </p:sp>
      <p:sp>
        <p:nvSpPr>
          <p:cNvPr id="1048579" name="Rectangle 5"/>
          <p:cNvSpPr/>
          <p:nvPr>
            <p:ph type="ftr" sz="quarter" idx="3"/>
          </p:nvPr>
        </p:nvSpPr>
        <p:spPr>
          <a:xfrm rot="0">
            <a:off x="7550150" y="10066338"/>
            <a:ext cx="6997700" cy="736600"/>
          </a:xfrm>
          <a:prstGeom prst="rect"/>
          <a:noFill/>
          <a:ln>
            <a:noFill/>
          </a:ln>
        </p:spPr>
        <p:txBody>
          <a:bodyPr anchor="t" bIns="94704" lIns="189409" rIns="189409" tIns="94704" vert="horz"/>
          <a:lstStyle>
            <a:lvl1pPr algn="l" eaLnBrk="1" fontAlgn="base" hangingPunct="1" indent="0" latinLnBrk="0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Times New Roman" pitchFamily="18" charset="0"/>
                <a:ea typeface="宋体" pitchFamily="2" charset="-122"/>
                <a:sym typeface="Times New Roman" pitchFamily="18" charset="0"/>
              </a:defRPr>
            </a:lvl1pPr>
            <a:lvl2pPr algn="l" eaLnBrk="1" fontAlgn="base" hangingPunct="1" indent="0" latinLnBrk="0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Times New Roman" pitchFamily="18" charset="0"/>
                <a:ea typeface="宋体" pitchFamily="2" charset="-122"/>
                <a:sym typeface="Times New Roman" pitchFamily="18" charset="0"/>
              </a:defRPr>
            </a:lvl2pPr>
            <a:lvl3pPr algn="l" eaLnBrk="1" fontAlgn="base" hangingPunct="1" indent="0" latinLnBrk="0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Times New Roman" pitchFamily="18" charset="0"/>
                <a:ea typeface="宋体" pitchFamily="2" charset="-122"/>
                <a:sym typeface="Times New Roman" pitchFamily="18" charset="0"/>
              </a:defRPr>
            </a:lvl3pPr>
            <a:lvl4pPr algn="l" eaLnBrk="1" fontAlgn="base" hangingPunct="1" indent="0" latinLnBrk="0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Times New Roman" pitchFamily="18" charset="0"/>
                <a:ea typeface="宋体" pitchFamily="2" charset="-122"/>
                <a:sym typeface="Times New Roman" pitchFamily="18" charset="0"/>
              </a:defRPr>
            </a:lvl4pPr>
            <a:lvl5pPr algn="l" eaLnBrk="1" fontAlgn="base" hangingPunct="1" indent="0" latinLnBrk="0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Times New Roman" pitchFamily="18" charset="0"/>
                <a:ea typeface="宋体" pitchFamily="2" charset="-122"/>
                <a:sym typeface="Times New Roman" pitchFamily="18" charset="0"/>
              </a:defRPr>
            </a:lvl5pPr>
          </a:lstStyle>
          <a:p>
            <a:pPr algn="ctr" eaLnBrk="1" hangingPunct="1" lvl="0"/>
            <a:endParaRPr altLang="zh-CN" sz="290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secHead">
  <p:cSld name="节标题">
    <p:spTree>
      <p:nvGrpSpPr>
        <p:cNvPr id="2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3" name="标题 1"/>
          <p:cNvSpPr>
            <a:spLocks noGrp="1"/>
          </p:cNvSpPr>
          <p:nvPr>
            <p:ph type="title"/>
          </p:nvPr>
        </p:nvSpPr>
        <p:spPr>
          <a:xfrm>
            <a:off x="1746250" y="7099300"/>
            <a:ext cx="18783300" cy="2195513"/>
          </a:xfrm>
        </p:spPr>
        <p:txBody>
          <a:bodyPr anchor="t"/>
          <a:lstStyle>
            <a:lvl1pPr algn="l">
              <a:defRPr b="1" cap="all" sz="4000"/>
            </a:lvl1pPr>
          </a:lstStyle>
          <a:p>
            <a:r>
              <a:rPr altLang="en-US" lang="zh-CN" noProof="1"/>
              <a:t>单击此处编辑母版标题样式</a:t>
            </a:r>
          </a:p>
        </p:txBody>
      </p:sp>
      <p:sp>
        <p:nvSpPr>
          <p:cNvPr id="1048624" name="文本占位符 2"/>
          <p:cNvSpPr>
            <a:spLocks noGrp="1"/>
          </p:cNvSpPr>
          <p:nvPr>
            <p:ph type="body" idx="1"/>
          </p:nvPr>
        </p:nvSpPr>
        <p:spPr>
          <a:xfrm>
            <a:off x="1746250" y="4683125"/>
            <a:ext cx="18783300" cy="2416175"/>
          </a:xfrm>
        </p:spPr>
        <p:txBody>
          <a:bodyPr anchor="b"/>
          <a:lstStyle>
            <a:lvl1pPr indent="0" marL="0">
              <a:buNone/>
              <a:defRPr sz="2000"/>
            </a:lvl1pPr>
            <a:lvl2pPr indent="0" marL="457200">
              <a:buNone/>
              <a:defRPr sz="1800"/>
            </a:lvl2pPr>
            <a:lvl3pPr indent="0" marL="914400">
              <a:buNone/>
              <a:defRPr sz="1600"/>
            </a:lvl3pPr>
            <a:lvl4pPr indent="0" marL="1371600">
              <a:buNone/>
              <a:defRPr sz="1400"/>
            </a:lvl4pPr>
            <a:lvl5pPr indent="0" marL="1828800">
              <a:buNone/>
              <a:defRPr sz="1400"/>
            </a:lvl5pPr>
            <a:lvl6pPr indent="0" marL="2286000">
              <a:buNone/>
              <a:defRPr sz="1400"/>
            </a:lvl6pPr>
            <a:lvl7pPr indent="0" marL="2743200">
              <a:buNone/>
              <a:defRPr sz="1400"/>
            </a:lvl7pPr>
            <a:lvl8pPr indent="0" marL="3200400">
              <a:buNone/>
              <a:defRPr sz="1400"/>
            </a:lvl8pPr>
            <a:lvl9pPr indent="0" marL="3657600">
              <a:buNone/>
              <a:defRPr sz="1400"/>
            </a:lvl9pPr>
          </a:lstStyle>
          <a:p>
            <a:pPr lvl="0"/>
            <a:r>
              <a:rPr altLang="en-US" lang="zh-CN" noProof="1"/>
              <a:t>单击此处编辑母版文本样式</a:t>
            </a:r>
          </a:p>
        </p:txBody>
      </p:sp>
      <p:sp>
        <p:nvSpPr>
          <p:cNvPr id="1048578" name="Rectangle 4"/>
          <p:cNvSpPr/>
          <p:nvPr>
            <p:ph type="dt" sz="half" idx="2"/>
          </p:nvPr>
        </p:nvSpPr>
        <p:spPr>
          <a:xfrm rot="0">
            <a:off x="1657350" y="10066338"/>
            <a:ext cx="4603750" cy="736600"/>
          </a:xfrm>
          <a:prstGeom prst="rect"/>
          <a:noFill/>
          <a:ln>
            <a:noFill/>
          </a:ln>
        </p:spPr>
        <p:txBody>
          <a:bodyPr anchor="t" bIns="94704" lIns="189409" rIns="189409" tIns="94704" vert="horz"/>
          <a:lstStyle>
            <a:lvl1pPr algn="l" eaLnBrk="1" fontAlgn="base" hangingPunct="1" indent="0" latinLnBrk="0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Times New Roman" pitchFamily="18" charset="0"/>
                <a:ea typeface="宋体" pitchFamily="2" charset="-122"/>
                <a:sym typeface="Times New Roman" pitchFamily="18" charset="0"/>
              </a:defRPr>
            </a:lvl1pPr>
            <a:lvl2pPr algn="l" eaLnBrk="1" fontAlgn="base" hangingPunct="1" indent="0" latinLnBrk="0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Times New Roman" pitchFamily="18" charset="0"/>
                <a:ea typeface="宋体" pitchFamily="2" charset="-122"/>
                <a:sym typeface="Times New Roman" pitchFamily="18" charset="0"/>
              </a:defRPr>
            </a:lvl2pPr>
            <a:lvl3pPr algn="l" eaLnBrk="1" fontAlgn="base" hangingPunct="1" indent="0" latinLnBrk="0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Times New Roman" pitchFamily="18" charset="0"/>
                <a:ea typeface="宋体" pitchFamily="2" charset="-122"/>
                <a:sym typeface="Times New Roman" pitchFamily="18" charset="0"/>
              </a:defRPr>
            </a:lvl3pPr>
            <a:lvl4pPr algn="l" eaLnBrk="1" fontAlgn="base" hangingPunct="1" indent="0" latinLnBrk="0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Times New Roman" pitchFamily="18" charset="0"/>
                <a:ea typeface="宋体" pitchFamily="2" charset="-122"/>
                <a:sym typeface="Times New Roman" pitchFamily="18" charset="0"/>
              </a:defRPr>
            </a:lvl4pPr>
            <a:lvl5pPr algn="l" eaLnBrk="1" fontAlgn="base" hangingPunct="1" indent="0" latinLnBrk="0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Times New Roman" pitchFamily="18" charset="0"/>
                <a:ea typeface="宋体" pitchFamily="2" charset="-122"/>
                <a:sym typeface="Times New Roman" pitchFamily="18" charset="0"/>
              </a:defRPr>
            </a:lvl5pPr>
          </a:lstStyle>
          <a:p>
            <a:pPr eaLnBrk="1" hangingPunct="1" lvl="0"/>
            <a:endParaRPr altLang="zh-CN" sz="2900" lang="en-US"/>
          </a:p>
        </p:txBody>
      </p:sp>
      <p:sp>
        <p:nvSpPr>
          <p:cNvPr id="1048580" name="Rectangle 6"/>
          <p:cNvSpPr/>
          <p:nvPr>
            <p:ph type="sldNum" sz="quarter" idx="4"/>
          </p:nvPr>
        </p:nvSpPr>
        <p:spPr>
          <a:xfrm rot="0">
            <a:off x="15836900" y="10066338"/>
            <a:ext cx="4603750" cy="736600"/>
          </a:xfrm>
          <a:prstGeom prst="rect"/>
          <a:noFill/>
          <a:ln>
            <a:noFill/>
          </a:ln>
        </p:spPr>
        <p:txBody>
          <a:bodyPr anchor="t" bIns="94704" lIns="189409" rIns="189409" tIns="94704" vert="horz"/>
          <a:lstStyle>
            <a:lvl1pPr algn="l" eaLnBrk="1" fontAlgn="base" hangingPunct="1" indent="0" latinLnBrk="0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Times New Roman" pitchFamily="18" charset="0"/>
                <a:ea typeface="宋体" pitchFamily="2" charset="-122"/>
                <a:sym typeface="Times New Roman" pitchFamily="18" charset="0"/>
              </a:defRPr>
            </a:lvl1pPr>
            <a:lvl2pPr algn="l" eaLnBrk="1" fontAlgn="base" hangingPunct="1" indent="0" latinLnBrk="0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Times New Roman" pitchFamily="18" charset="0"/>
                <a:ea typeface="宋体" pitchFamily="2" charset="-122"/>
                <a:sym typeface="Times New Roman" pitchFamily="18" charset="0"/>
              </a:defRPr>
            </a:lvl2pPr>
            <a:lvl3pPr algn="l" eaLnBrk="1" fontAlgn="base" hangingPunct="1" indent="0" latinLnBrk="0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Times New Roman" pitchFamily="18" charset="0"/>
                <a:ea typeface="宋体" pitchFamily="2" charset="-122"/>
                <a:sym typeface="Times New Roman" pitchFamily="18" charset="0"/>
              </a:defRPr>
            </a:lvl3pPr>
            <a:lvl4pPr algn="l" eaLnBrk="1" fontAlgn="base" hangingPunct="1" indent="0" latinLnBrk="0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Times New Roman" pitchFamily="18" charset="0"/>
                <a:ea typeface="宋体" pitchFamily="2" charset="-122"/>
                <a:sym typeface="Times New Roman" pitchFamily="18" charset="0"/>
              </a:defRPr>
            </a:lvl4pPr>
            <a:lvl5pPr algn="l" eaLnBrk="1" fontAlgn="base" hangingPunct="1" indent="0" latinLnBrk="0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Times New Roman" pitchFamily="18" charset="0"/>
                <a:ea typeface="宋体" pitchFamily="2" charset="-122"/>
                <a:sym typeface="Times New Roman" pitchFamily="18" charset="0"/>
              </a:defRPr>
            </a:lvl5pPr>
          </a:lstStyle>
          <a:p>
            <a:pPr algn="r" eaLnBrk="1" hangingPunct="1" lvl="0"/>
            <a:fld id="{566ABCEB-ACFC-4714-9973-3DA970169C29}" type="slidenum">
              <a:rPr altLang="zh-CN" sz="2900" lang="en-US"/>
              <a:pPr algn="r" eaLnBrk="1" hangingPunct="1" lvl="0"/>
            </a:fld>
            <a:endParaRPr altLang="zh-CN" sz="2900" lang="en-US"/>
          </a:p>
        </p:txBody>
      </p:sp>
      <p:sp>
        <p:nvSpPr>
          <p:cNvPr id="1048579" name="Rectangle 5"/>
          <p:cNvSpPr/>
          <p:nvPr>
            <p:ph type="ftr" sz="quarter" idx="3"/>
          </p:nvPr>
        </p:nvSpPr>
        <p:spPr>
          <a:xfrm rot="0">
            <a:off x="7550150" y="10066338"/>
            <a:ext cx="6997700" cy="736600"/>
          </a:xfrm>
          <a:prstGeom prst="rect"/>
          <a:noFill/>
          <a:ln>
            <a:noFill/>
          </a:ln>
        </p:spPr>
        <p:txBody>
          <a:bodyPr anchor="t" bIns="94704" lIns="189409" rIns="189409" tIns="94704" vert="horz"/>
          <a:lstStyle>
            <a:lvl1pPr algn="l" eaLnBrk="1" fontAlgn="base" hangingPunct="1" indent="0" latinLnBrk="0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Times New Roman" pitchFamily="18" charset="0"/>
                <a:ea typeface="宋体" pitchFamily="2" charset="-122"/>
                <a:sym typeface="Times New Roman" pitchFamily="18" charset="0"/>
              </a:defRPr>
            </a:lvl1pPr>
            <a:lvl2pPr algn="l" eaLnBrk="1" fontAlgn="base" hangingPunct="1" indent="0" latinLnBrk="0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Times New Roman" pitchFamily="18" charset="0"/>
                <a:ea typeface="宋体" pitchFamily="2" charset="-122"/>
                <a:sym typeface="Times New Roman" pitchFamily="18" charset="0"/>
              </a:defRPr>
            </a:lvl2pPr>
            <a:lvl3pPr algn="l" eaLnBrk="1" fontAlgn="base" hangingPunct="1" indent="0" latinLnBrk="0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Times New Roman" pitchFamily="18" charset="0"/>
                <a:ea typeface="宋体" pitchFamily="2" charset="-122"/>
                <a:sym typeface="Times New Roman" pitchFamily="18" charset="0"/>
              </a:defRPr>
            </a:lvl3pPr>
            <a:lvl4pPr algn="l" eaLnBrk="1" fontAlgn="base" hangingPunct="1" indent="0" latinLnBrk="0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Times New Roman" pitchFamily="18" charset="0"/>
                <a:ea typeface="宋体" pitchFamily="2" charset="-122"/>
                <a:sym typeface="Times New Roman" pitchFamily="18" charset="0"/>
              </a:defRPr>
            </a:lvl4pPr>
            <a:lvl5pPr algn="l" eaLnBrk="1" fontAlgn="base" hangingPunct="1" indent="0" latinLnBrk="0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Times New Roman" pitchFamily="18" charset="0"/>
                <a:ea typeface="宋体" pitchFamily="2" charset="-122"/>
                <a:sym typeface="Times New Roman" pitchFamily="18" charset="0"/>
              </a:defRPr>
            </a:lvl5pPr>
          </a:lstStyle>
          <a:p>
            <a:pPr algn="ctr" eaLnBrk="1" hangingPunct="1" lvl="0"/>
            <a:endParaRPr altLang="zh-CN" sz="2900"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woObj">
  <p:cSld name="两栏内容">
    <p:spTree>
      <p:nvGrpSpPr>
        <p:cNvPr id="2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5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altLang="en-US" lang="zh-CN" noProof="1"/>
              <a:t>单击此处编辑母版标题样式</a:t>
            </a:r>
          </a:p>
        </p:txBody>
      </p:sp>
      <p:sp>
        <p:nvSpPr>
          <p:cNvPr id="1048626" name="内容占位符 2"/>
          <p:cNvSpPr>
            <a:spLocks noGrp="1"/>
          </p:cNvSpPr>
          <p:nvPr>
            <p:ph sz="half" idx="1"/>
          </p:nvPr>
        </p:nvSpPr>
        <p:spPr>
          <a:xfrm>
            <a:off x="1657350" y="3192463"/>
            <a:ext cx="9315450" cy="6629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altLang="en-US" lang="zh-CN" noProof="1"/>
              <a:t>单击此处编辑母版文本样式</a:t>
            </a:r>
          </a:p>
          <a:p>
            <a:pPr lvl="1"/>
            <a:r>
              <a:rPr altLang="en-US" lang="zh-CN" noProof="1"/>
              <a:t>第二级</a:t>
            </a:r>
          </a:p>
          <a:p>
            <a:pPr lvl="2"/>
            <a:r>
              <a:rPr altLang="en-US" lang="zh-CN" noProof="1"/>
              <a:t>第三级</a:t>
            </a:r>
          </a:p>
          <a:p>
            <a:pPr lvl="3"/>
            <a:r>
              <a:rPr altLang="en-US" lang="zh-CN" noProof="1"/>
              <a:t>第四级</a:t>
            </a:r>
          </a:p>
          <a:p>
            <a:pPr lvl="4"/>
            <a:r>
              <a:rPr altLang="en-US" lang="zh-CN" noProof="1"/>
              <a:t>第五级</a:t>
            </a:r>
          </a:p>
        </p:txBody>
      </p:sp>
      <p:sp>
        <p:nvSpPr>
          <p:cNvPr id="1048627" name="内容占位符 3"/>
          <p:cNvSpPr>
            <a:spLocks noGrp="1"/>
          </p:cNvSpPr>
          <p:nvPr>
            <p:ph sz="half" idx="2"/>
          </p:nvPr>
        </p:nvSpPr>
        <p:spPr>
          <a:xfrm>
            <a:off x="11125200" y="3192463"/>
            <a:ext cx="9315450" cy="6629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altLang="en-US" lang="zh-CN" noProof="1"/>
              <a:t>单击此处编辑母版文本样式</a:t>
            </a:r>
          </a:p>
          <a:p>
            <a:pPr lvl="1"/>
            <a:r>
              <a:rPr altLang="en-US" lang="zh-CN" noProof="1"/>
              <a:t>第二级</a:t>
            </a:r>
          </a:p>
          <a:p>
            <a:pPr lvl="2"/>
            <a:r>
              <a:rPr altLang="en-US" lang="zh-CN" noProof="1"/>
              <a:t>第三级</a:t>
            </a:r>
          </a:p>
          <a:p>
            <a:pPr lvl="3"/>
            <a:r>
              <a:rPr altLang="en-US" lang="zh-CN" noProof="1"/>
              <a:t>第四级</a:t>
            </a:r>
          </a:p>
          <a:p>
            <a:pPr lvl="4"/>
            <a:r>
              <a:rPr altLang="en-US" lang="zh-CN" noProof="1"/>
              <a:t>第五级</a:t>
            </a:r>
          </a:p>
        </p:txBody>
      </p:sp>
      <p:sp>
        <p:nvSpPr>
          <p:cNvPr id="1048578" name="Rectangle 4"/>
          <p:cNvSpPr/>
          <p:nvPr>
            <p:ph type="dt" sz="half" idx="2"/>
          </p:nvPr>
        </p:nvSpPr>
        <p:spPr>
          <a:xfrm rot="0">
            <a:off x="1657350" y="10066338"/>
            <a:ext cx="4603750" cy="736600"/>
          </a:xfrm>
          <a:prstGeom prst="rect"/>
          <a:noFill/>
          <a:ln>
            <a:noFill/>
          </a:ln>
        </p:spPr>
        <p:txBody>
          <a:bodyPr anchor="t" bIns="94704" lIns="189409" rIns="189409" tIns="94704" vert="horz"/>
          <a:lstStyle>
            <a:lvl1pPr algn="l" eaLnBrk="1" fontAlgn="base" hangingPunct="1" indent="0" latinLnBrk="0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Times New Roman" pitchFamily="18" charset="0"/>
                <a:ea typeface="宋体" pitchFamily="2" charset="-122"/>
                <a:sym typeface="Times New Roman" pitchFamily="18" charset="0"/>
              </a:defRPr>
            </a:lvl1pPr>
            <a:lvl2pPr algn="l" eaLnBrk="1" fontAlgn="base" hangingPunct="1" indent="0" latinLnBrk="0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Times New Roman" pitchFamily="18" charset="0"/>
                <a:ea typeface="宋体" pitchFamily="2" charset="-122"/>
                <a:sym typeface="Times New Roman" pitchFamily="18" charset="0"/>
              </a:defRPr>
            </a:lvl2pPr>
            <a:lvl3pPr algn="l" eaLnBrk="1" fontAlgn="base" hangingPunct="1" indent="0" latinLnBrk="0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Times New Roman" pitchFamily="18" charset="0"/>
                <a:ea typeface="宋体" pitchFamily="2" charset="-122"/>
                <a:sym typeface="Times New Roman" pitchFamily="18" charset="0"/>
              </a:defRPr>
            </a:lvl3pPr>
            <a:lvl4pPr algn="l" eaLnBrk="1" fontAlgn="base" hangingPunct="1" indent="0" latinLnBrk="0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Times New Roman" pitchFamily="18" charset="0"/>
                <a:ea typeface="宋体" pitchFamily="2" charset="-122"/>
                <a:sym typeface="Times New Roman" pitchFamily="18" charset="0"/>
              </a:defRPr>
            </a:lvl4pPr>
            <a:lvl5pPr algn="l" eaLnBrk="1" fontAlgn="base" hangingPunct="1" indent="0" latinLnBrk="0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Times New Roman" pitchFamily="18" charset="0"/>
                <a:ea typeface="宋体" pitchFamily="2" charset="-122"/>
                <a:sym typeface="Times New Roman" pitchFamily="18" charset="0"/>
              </a:defRPr>
            </a:lvl5pPr>
          </a:lstStyle>
          <a:p>
            <a:pPr eaLnBrk="1" hangingPunct="1" lvl="0"/>
            <a:endParaRPr altLang="zh-CN" sz="2900" lang="en-US"/>
          </a:p>
        </p:txBody>
      </p:sp>
      <p:sp>
        <p:nvSpPr>
          <p:cNvPr id="1048580" name="Rectangle 6"/>
          <p:cNvSpPr/>
          <p:nvPr>
            <p:ph type="sldNum" sz="quarter" idx="4"/>
          </p:nvPr>
        </p:nvSpPr>
        <p:spPr>
          <a:xfrm rot="0">
            <a:off x="15836900" y="10066338"/>
            <a:ext cx="4603750" cy="736600"/>
          </a:xfrm>
          <a:prstGeom prst="rect"/>
          <a:noFill/>
          <a:ln>
            <a:noFill/>
          </a:ln>
        </p:spPr>
        <p:txBody>
          <a:bodyPr anchor="t" bIns="94704" lIns="189409" rIns="189409" tIns="94704" vert="horz"/>
          <a:lstStyle>
            <a:lvl1pPr algn="l" eaLnBrk="1" fontAlgn="base" hangingPunct="1" indent="0" latinLnBrk="0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Times New Roman" pitchFamily="18" charset="0"/>
                <a:ea typeface="宋体" pitchFamily="2" charset="-122"/>
                <a:sym typeface="Times New Roman" pitchFamily="18" charset="0"/>
              </a:defRPr>
            </a:lvl1pPr>
            <a:lvl2pPr algn="l" eaLnBrk="1" fontAlgn="base" hangingPunct="1" indent="0" latinLnBrk="0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Times New Roman" pitchFamily="18" charset="0"/>
                <a:ea typeface="宋体" pitchFamily="2" charset="-122"/>
                <a:sym typeface="Times New Roman" pitchFamily="18" charset="0"/>
              </a:defRPr>
            </a:lvl2pPr>
            <a:lvl3pPr algn="l" eaLnBrk="1" fontAlgn="base" hangingPunct="1" indent="0" latinLnBrk="0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Times New Roman" pitchFamily="18" charset="0"/>
                <a:ea typeface="宋体" pitchFamily="2" charset="-122"/>
                <a:sym typeface="Times New Roman" pitchFamily="18" charset="0"/>
              </a:defRPr>
            </a:lvl3pPr>
            <a:lvl4pPr algn="l" eaLnBrk="1" fontAlgn="base" hangingPunct="1" indent="0" latinLnBrk="0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Times New Roman" pitchFamily="18" charset="0"/>
                <a:ea typeface="宋体" pitchFamily="2" charset="-122"/>
                <a:sym typeface="Times New Roman" pitchFamily="18" charset="0"/>
              </a:defRPr>
            </a:lvl4pPr>
            <a:lvl5pPr algn="l" eaLnBrk="1" fontAlgn="base" hangingPunct="1" indent="0" latinLnBrk="0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Times New Roman" pitchFamily="18" charset="0"/>
                <a:ea typeface="宋体" pitchFamily="2" charset="-122"/>
                <a:sym typeface="Times New Roman" pitchFamily="18" charset="0"/>
              </a:defRPr>
            </a:lvl5pPr>
          </a:lstStyle>
          <a:p>
            <a:pPr algn="r" eaLnBrk="1" hangingPunct="1" lvl="0"/>
            <a:fld id="{566ABCEB-ACFC-4714-9973-3DA970169C29}" type="slidenum">
              <a:rPr altLang="zh-CN" sz="2900" lang="en-US"/>
              <a:pPr algn="r" eaLnBrk="1" hangingPunct="1" lvl="0"/>
            </a:fld>
            <a:endParaRPr altLang="zh-CN" sz="2900" lang="en-US"/>
          </a:p>
        </p:txBody>
      </p:sp>
      <p:sp>
        <p:nvSpPr>
          <p:cNvPr id="1048579" name="Rectangle 5"/>
          <p:cNvSpPr/>
          <p:nvPr>
            <p:ph type="ftr" sz="quarter" idx="3"/>
          </p:nvPr>
        </p:nvSpPr>
        <p:spPr>
          <a:xfrm rot="0">
            <a:off x="7550150" y="10066338"/>
            <a:ext cx="6997700" cy="736600"/>
          </a:xfrm>
          <a:prstGeom prst="rect"/>
          <a:noFill/>
          <a:ln>
            <a:noFill/>
          </a:ln>
        </p:spPr>
        <p:txBody>
          <a:bodyPr anchor="t" bIns="94704" lIns="189409" rIns="189409" tIns="94704" vert="horz"/>
          <a:lstStyle>
            <a:lvl1pPr algn="l" eaLnBrk="1" fontAlgn="base" hangingPunct="1" indent="0" latinLnBrk="0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Times New Roman" pitchFamily="18" charset="0"/>
                <a:ea typeface="宋体" pitchFamily="2" charset="-122"/>
                <a:sym typeface="Times New Roman" pitchFamily="18" charset="0"/>
              </a:defRPr>
            </a:lvl1pPr>
            <a:lvl2pPr algn="l" eaLnBrk="1" fontAlgn="base" hangingPunct="1" indent="0" latinLnBrk="0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Times New Roman" pitchFamily="18" charset="0"/>
                <a:ea typeface="宋体" pitchFamily="2" charset="-122"/>
                <a:sym typeface="Times New Roman" pitchFamily="18" charset="0"/>
              </a:defRPr>
            </a:lvl2pPr>
            <a:lvl3pPr algn="l" eaLnBrk="1" fontAlgn="base" hangingPunct="1" indent="0" latinLnBrk="0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Times New Roman" pitchFamily="18" charset="0"/>
                <a:ea typeface="宋体" pitchFamily="2" charset="-122"/>
                <a:sym typeface="Times New Roman" pitchFamily="18" charset="0"/>
              </a:defRPr>
            </a:lvl3pPr>
            <a:lvl4pPr algn="l" eaLnBrk="1" fontAlgn="base" hangingPunct="1" indent="0" latinLnBrk="0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Times New Roman" pitchFamily="18" charset="0"/>
                <a:ea typeface="宋体" pitchFamily="2" charset="-122"/>
                <a:sym typeface="Times New Roman" pitchFamily="18" charset="0"/>
              </a:defRPr>
            </a:lvl4pPr>
            <a:lvl5pPr algn="l" eaLnBrk="1" fontAlgn="base" hangingPunct="1" indent="0" latinLnBrk="0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Times New Roman" pitchFamily="18" charset="0"/>
                <a:ea typeface="宋体" pitchFamily="2" charset="-122"/>
                <a:sym typeface="Times New Roman" pitchFamily="18" charset="0"/>
              </a:defRPr>
            </a:lvl5pPr>
          </a:lstStyle>
          <a:p>
            <a:pPr algn="ctr" eaLnBrk="1" hangingPunct="1" lvl="0"/>
            <a:endParaRPr altLang="zh-CN" sz="290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woTxTwoObj">
  <p:cSld name="比较">
    <p:spTree>
      <p:nvGrpSpPr>
        <p:cNvPr id="2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8" name="标题 1"/>
          <p:cNvSpPr>
            <a:spLocks noGrp="1"/>
          </p:cNvSpPr>
          <p:nvPr>
            <p:ph type="title"/>
          </p:nvPr>
        </p:nvSpPr>
        <p:spPr>
          <a:xfrm>
            <a:off x="1104900" y="442913"/>
            <a:ext cx="19888200" cy="1841500"/>
          </a:xfrm>
        </p:spPr>
        <p:txBody>
          <a:bodyPr/>
          <a:p>
            <a:r>
              <a:rPr altLang="en-US" lang="zh-CN" noProof="1"/>
              <a:t>单击此处编辑母版标题样式</a:t>
            </a:r>
          </a:p>
        </p:txBody>
      </p:sp>
      <p:sp>
        <p:nvSpPr>
          <p:cNvPr id="1048629" name="文本占位符 2"/>
          <p:cNvSpPr>
            <a:spLocks noGrp="1"/>
          </p:cNvSpPr>
          <p:nvPr>
            <p:ph type="body" idx="1"/>
          </p:nvPr>
        </p:nvSpPr>
        <p:spPr>
          <a:xfrm>
            <a:off x="1104900" y="2473325"/>
            <a:ext cx="9763125" cy="1030288"/>
          </a:xfrm>
        </p:spPr>
        <p:txBody>
          <a:bodyPr anchor="b"/>
          <a:lstStyle>
            <a:lvl1pPr indent="0" marL="0">
              <a:buNone/>
              <a:defRPr b="1" sz="2400"/>
            </a:lvl1pPr>
            <a:lvl2pPr indent="0" marL="457200">
              <a:buNone/>
              <a:defRPr b="1" sz="2000"/>
            </a:lvl2pPr>
            <a:lvl3pPr indent="0" marL="914400">
              <a:buNone/>
              <a:defRPr b="1" sz="1800"/>
            </a:lvl3pPr>
            <a:lvl4pPr indent="0" marL="1371600">
              <a:buNone/>
              <a:defRPr b="1" sz="1600"/>
            </a:lvl4pPr>
            <a:lvl5pPr indent="0" marL="1828800">
              <a:buNone/>
              <a:defRPr b="1" sz="1600"/>
            </a:lvl5pPr>
            <a:lvl6pPr indent="0" marL="2286000">
              <a:buNone/>
              <a:defRPr b="1" sz="1600"/>
            </a:lvl6pPr>
            <a:lvl7pPr indent="0" marL="2743200">
              <a:buNone/>
              <a:defRPr b="1" sz="1600"/>
            </a:lvl7pPr>
            <a:lvl8pPr indent="0" marL="3200400">
              <a:buNone/>
              <a:defRPr b="1" sz="1600"/>
            </a:lvl8pPr>
            <a:lvl9pPr indent="0" marL="3657600">
              <a:buNone/>
              <a:defRPr b="1" sz="1600"/>
            </a:lvl9pPr>
          </a:lstStyle>
          <a:p>
            <a:pPr lvl="0"/>
            <a:r>
              <a:rPr altLang="en-US" lang="zh-CN" noProof="1"/>
              <a:t>单击此处编辑母版文本样式</a:t>
            </a:r>
          </a:p>
        </p:txBody>
      </p:sp>
      <p:sp>
        <p:nvSpPr>
          <p:cNvPr id="1048630" name="内容占位符 3"/>
          <p:cNvSpPr>
            <a:spLocks noGrp="1"/>
          </p:cNvSpPr>
          <p:nvPr>
            <p:ph sz="half" idx="2"/>
          </p:nvPr>
        </p:nvSpPr>
        <p:spPr>
          <a:xfrm>
            <a:off x="1104900" y="3503613"/>
            <a:ext cx="9763125" cy="63658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altLang="en-US" lang="zh-CN" noProof="1"/>
              <a:t>单击此处编辑母版文本样式</a:t>
            </a:r>
          </a:p>
          <a:p>
            <a:pPr lvl="1"/>
            <a:r>
              <a:rPr altLang="en-US" lang="zh-CN" noProof="1"/>
              <a:t>第二级</a:t>
            </a:r>
          </a:p>
          <a:p>
            <a:pPr lvl="2"/>
            <a:r>
              <a:rPr altLang="en-US" lang="zh-CN" noProof="1"/>
              <a:t>第三级</a:t>
            </a:r>
          </a:p>
          <a:p>
            <a:pPr lvl="3"/>
            <a:r>
              <a:rPr altLang="en-US" lang="zh-CN" noProof="1"/>
              <a:t>第四级</a:t>
            </a:r>
          </a:p>
          <a:p>
            <a:pPr lvl="4"/>
            <a:r>
              <a:rPr altLang="en-US" lang="zh-CN" noProof="1"/>
              <a:t>第五级</a:t>
            </a:r>
          </a:p>
        </p:txBody>
      </p:sp>
      <p:sp>
        <p:nvSpPr>
          <p:cNvPr id="1048631" name="文本占位符 4"/>
          <p:cNvSpPr>
            <a:spLocks noGrp="1"/>
          </p:cNvSpPr>
          <p:nvPr>
            <p:ph type="body" sz="quarter" idx="3"/>
          </p:nvPr>
        </p:nvSpPr>
        <p:spPr>
          <a:xfrm>
            <a:off x="11225213" y="2473325"/>
            <a:ext cx="9767887" cy="1030288"/>
          </a:xfrm>
        </p:spPr>
        <p:txBody>
          <a:bodyPr anchor="b"/>
          <a:lstStyle>
            <a:lvl1pPr indent="0" marL="0">
              <a:buNone/>
              <a:defRPr b="1" sz="2400"/>
            </a:lvl1pPr>
            <a:lvl2pPr indent="0" marL="457200">
              <a:buNone/>
              <a:defRPr b="1" sz="2000"/>
            </a:lvl2pPr>
            <a:lvl3pPr indent="0" marL="914400">
              <a:buNone/>
              <a:defRPr b="1" sz="1800"/>
            </a:lvl3pPr>
            <a:lvl4pPr indent="0" marL="1371600">
              <a:buNone/>
              <a:defRPr b="1" sz="1600"/>
            </a:lvl4pPr>
            <a:lvl5pPr indent="0" marL="1828800">
              <a:buNone/>
              <a:defRPr b="1" sz="1600"/>
            </a:lvl5pPr>
            <a:lvl6pPr indent="0" marL="2286000">
              <a:buNone/>
              <a:defRPr b="1" sz="1600"/>
            </a:lvl6pPr>
            <a:lvl7pPr indent="0" marL="2743200">
              <a:buNone/>
              <a:defRPr b="1" sz="1600"/>
            </a:lvl7pPr>
            <a:lvl8pPr indent="0" marL="3200400">
              <a:buNone/>
              <a:defRPr b="1" sz="1600"/>
            </a:lvl8pPr>
            <a:lvl9pPr indent="0" marL="3657600">
              <a:buNone/>
              <a:defRPr b="1" sz="1600"/>
            </a:lvl9pPr>
          </a:lstStyle>
          <a:p>
            <a:pPr lvl="0"/>
            <a:r>
              <a:rPr altLang="en-US" lang="zh-CN" noProof="1"/>
              <a:t>单击此处编辑母版文本样式</a:t>
            </a:r>
          </a:p>
        </p:txBody>
      </p:sp>
      <p:sp>
        <p:nvSpPr>
          <p:cNvPr id="1048632" name="内容占位符 5"/>
          <p:cNvSpPr>
            <a:spLocks noGrp="1"/>
          </p:cNvSpPr>
          <p:nvPr>
            <p:ph sz="quarter" idx="4"/>
          </p:nvPr>
        </p:nvSpPr>
        <p:spPr>
          <a:xfrm>
            <a:off x="11225213" y="3503613"/>
            <a:ext cx="9767887" cy="63658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altLang="en-US" lang="zh-CN" noProof="1"/>
              <a:t>单击此处编辑母版文本样式</a:t>
            </a:r>
          </a:p>
          <a:p>
            <a:pPr lvl="1"/>
            <a:r>
              <a:rPr altLang="en-US" lang="zh-CN" noProof="1"/>
              <a:t>第二级</a:t>
            </a:r>
          </a:p>
          <a:p>
            <a:pPr lvl="2"/>
            <a:r>
              <a:rPr altLang="en-US" lang="zh-CN" noProof="1"/>
              <a:t>第三级</a:t>
            </a:r>
          </a:p>
          <a:p>
            <a:pPr lvl="3"/>
            <a:r>
              <a:rPr altLang="en-US" lang="zh-CN" noProof="1"/>
              <a:t>第四级</a:t>
            </a:r>
          </a:p>
          <a:p>
            <a:pPr lvl="4"/>
            <a:r>
              <a:rPr altLang="en-US" lang="zh-CN" noProof="1"/>
              <a:t>第五级</a:t>
            </a:r>
          </a:p>
        </p:txBody>
      </p:sp>
      <p:sp>
        <p:nvSpPr>
          <p:cNvPr id="1048578" name="Rectangle 4"/>
          <p:cNvSpPr/>
          <p:nvPr>
            <p:ph type="dt" sz="half" idx="2"/>
          </p:nvPr>
        </p:nvSpPr>
        <p:spPr>
          <a:xfrm rot="0">
            <a:off x="1657350" y="10066338"/>
            <a:ext cx="4603750" cy="736600"/>
          </a:xfrm>
          <a:prstGeom prst="rect"/>
          <a:noFill/>
          <a:ln>
            <a:noFill/>
          </a:ln>
        </p:spPr>
        <p:txBody>
          <a:bodyPr anchor="t" bIns="94704" lIns="189409" rIns="189409" tIns="94704" vert="horz"/>
          <a:lstStyle>
            <a:lvl1pPr algn="l" eaLnBrk="1" fontAlgn="base" hangingPunct="1" indent="0" latinLnBrk="0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Times New Roman" pitchFamily="18" charset="0"/>
                <a:ea typeface="宋体" pitchFamily="2" charset="-122"/>
                <a:sym typeface="Times New Roman" pitchFamily="18" charset="0"/>
              </a:defRPr>
            </a:lvl1pPr>
            <a:lvl2pPr algn="l" eaLnBrk="1" fontAlgn="base" hangingPunct="1" indent="0" latinLnBrk="0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Times New Roman" pitchFamily="18" charset="0"/>
                <a:ea typeface="宋体" pitchFamily="2" charset="-122"/>
                <a:sym typeface="Times New Roman" pitchFamily="18" charset="0"/>
              </a:defRPr>
            </a:lvl2pPr>
            <a:lvl3pPr algn="l" eaLnBrk="1" fontAlgn="base" hangingPunct="1" indent="0" latinLnBrk="0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Times New Roman" pitchFamily="18" charset="0"/>
                <a:ea typeface="宋体" pitchFamily="2" charset="-122"/>
                <a:sym typeface="Times New Roman" pitchFamily="18" charset="0"/>
              </a:defRPr>
            </a:lvl3pPr>
            <a:lvl4pPr algn="l" eaLnBrk="1" fontAlgn="base" hangingPunct="1" indent="0" latinLnBrk="0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Times New Roman" pitchFamily="18" charset="0"/>
                <a:ea typeface="宋体" pitchFamily="2" charset="-122"/>
                <a:sym typeface="Times New Roman" pitchFamily="18" charset="0"/>
              </a:defRPr>
            </a:lvl4pPr>
            <a:lvl5pPr algn="l" eaLnBrk="1" fontAlgn="base" hangingPunct="1" indent="0" latinLnBrk="0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Times New Roman" pitchFamily="18" charset="0"/>
                <a:ea typeface="宋体" pitchFamily="2" charset="-122"/>
                <a:sym typeface="Times New Roman" pitchFamily="18" charset="0"/>
              </a:defRPr>
            </a:lvl5pPr>
          </a:lstStyle>
          <a:p>
            <a:pPr eaLnBrk="1" hangingPunct="1" lvl="0"/>
            <a:endParaRPr altLang="zh-CN" sz="2900" lang="en-US"/>
          </a:p>
        </p:txBody>
      </p:sp>
      <p:sp>
        <p:nvSpPr>
          <p:cNvPr id="1048580" name="Rectangle 6"/>
          <p:cNvSpPr/>
          <p:nvPr>
            <p:ph type="sldNum" sz="quarter" idx="4"/>
          </p:nvPr>
        </p:nvSpPr>
        <p:spPr>
          <a:xfrm rot="0">
            <a:off x="15836900" y="10066338"/>
            <a:ext cx="4603750" cy="736600"/>
          </a:xfrm>
          <a:prstGeom prst="rect"/>
          <a:noFill/>
          <a:ln>
            <a:noFill/>
          </a:ln>
        </p:spPr>
        <p:txBody>
          <a:bodyPr anchor="t" bIns="94704" lIns="189409" rIns="189409" tIns="94704" vert="horz"/>
          <a:lstStyle>
            <a:lvl1pPr algn="l" eaLnBrk="1" fontAlgn="base" hangingPunct="1" indent="0" latinLnBrk="0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Times New Roman" pitchFamily="18" charset="0"/>
                <a:ea typeface="宋体" pitchFamily="2" charset="-122"/>
                <a:sym typeface="Times New Roman" pitchFamily="18" charset="0"/>
              </a:defRPr>
            </a:lvl1pPr>
            <a:lvl2pPr algn="l" eaLnBrk="1" fontAlgn="base" hangingPunct="1" indent="0" latinLnBrk="0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Times New Roman" pitchFamily="18" charset="0"/>
                <a:ea typeface="宋体" pitchFamily="2" charset="-122"/>
                <a:sym typeface="Times New Roman" pitchFamily="18" charset="0"/>
              </a:defRPr>
            </a:lvl2pPr>
            <a:lvl3pPr algn="l" eaLnBrk="1" fontAlgn="base" hangingPunct="1" indent="0" latinLnBrk="0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Times New Roman" pitchFamily="18" charset="0"/>
                <a:ea typeface="宋体" pitchFamily="2" charset="-122"/>
                <a:sym typeface="Times New Roman" pitchFamily="18" charset="0"/>
              </a:defRPr>
            </a:lvl3pPr>
            <a:lvl4pPr algn="l" eaLnBrk="1" fontAlgn="base" hangingPunct="1" indent="0" latinLnBrk="0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Times New Roman" pitchFamily="18" charset="0"/>
                <a:ea typeface="宋体" pitchFamily="2" charset="-122"/>
                <a:sym typeface="Times New Roman" pitchFamily="18" charset="0"/>
              </a:defRPr>
            </a:lvl4pPr>
            <a:lvl5pPr algn="l" eaLnBrk="1" fontAlgn="base" hangingPunct="1" indent="0" latinLnBrk="0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Times New Roman" pitchFamily="18" charset="0"/>
                <a:ea typeface="宋体" pitchFamily="2" charset="-122"/>
                <a:sym typeface="Times New Roman" pitchFamily="18" charset="0"/>
              </a:defRPr>
            </a:lvl5pPr>
          </a:lstStyle>
          <a:p>
            <a:pPr algn="r" eaLnBrk="1" hangingPunct="1" lvl="0"/>
            <a:fld id="{566ABCEB-ACFC-4714-9973-3DA970169C29}" type="slidenum">
              <a:rPr altLang="zh-CN" sz="2900" lang="en-US"/>
              <a:pPr algn="r" eaLnBrk="1" hangingPunct="1" lvl="0"/>
            </a:fld>
            <a:endParaRPr altLang="zh-CN" sz="2900" lang="en-US"/>
          </a:p>
        </p:txBody>
      </p:sp>
      <p:sp>
        <p:nvSpPr>
          <p:cNvPr id="1048579" name="Rectangle 5"/>
          <p:cNvSpPr/>
          <p:nvPr>
            <p:ph type="ftr" sz="quarter" idx="3"/>
          </p:nvPr>
        </p:nvSpPr>
        <p:spPr>
          <a:xfrm rot="0">
            <a:off x="7550150" y="10066338"/>
            <a:ext cx="6997700" cy="736600"/>
          </a:xfrm>
          <a:prstGeom prst="rect"/>
          <a:noFill/>
          <a:ln>
            <a:noFill/>
          </a:ln>
        </p:spPr>
        <p:txBody>
          <a:bodyPr anchor="t" bIns="94704" lIns="189409" rIns="189409" tIns="94704" vert="horz"/>
          <a:lstStyle>
            <a:lvl1pPr algn="l" eaLnBrk="1" fontAlgn="base" hangingPunct="1" indent="0" latinLnBrk="0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Times New Roman" pitchFamily="18" charset="0"/>
                <a:ea typeface="宋体" pitchFamily="2" charset="-122"/>
                <a:sym typeface="Times New Roman" pitchFamily="18" charset="0"/>
              </a:defRPr>
            </a:lvl1pPr>
            <a:lvl2pPr algn="l" eaLnBrk="1" fontAlgn="base" hangingPunct="1" indent="0" latinLnBrk="0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Times New Roman" pitchFamily="18" charset="0"/>
                <a:ea typeface="宋体" pitchFamily="2" charset="-122"/>
                <a:sym typeface="Times New Roman" pitchFamily="18" charset="0"/>
              </a:defRPr>
            </a:lvl2pPr>
            <a:lvl3pPr algn="l" eaLnBrk="1" fontAlgn="base" hangingPunct="1" indent="0" latinLnBrk="0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Times New Roman" pitchFamily="18" charset="0"/>
                <a:ea typeface="宋体" pitchFamily="2" charset="-122"/>
                <a:sym typeface="Times New Roman" pitchFamily="18" charset="0"/>
              </a:defRPr>
            </a:lvl3pPr>
            <a:lvl4pPr algn="l" eaLnBrk="1" fontAlgn="base" hangingPunct="1" indent="0" latinLnBrk="0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Times New Roman" pitchFamily="18" charset="0"/>
                <a:ea typeface="宋体" pitchFamily="2" charset="-122"/>
                <a:sym typeface="Times New Roman" pitchFamily="18" charset="0"/>
              </a:defRPr>
            </a:lvl4pPr>
            <a:lvl5pPr algn="l" eaLnBrk="1" fontAlgn="base" hangingPunct="1" indent="0" latinLnBrk="0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Times New Roman" pitchFamily="18" charset="0"/>
                <a:ea typeface="宋体" pitchFamily="2" charset="-122"/>
                <a:sym typeface="Times New Roman" pitchFamily="18" charset="0"/>
              </a:defRPr>
            </a:lvl5pPr>
          </a:lstStyle>
          <a:p>
            <a:pPr algn="ctr" eaLnBrk="1" hangingPunct="1" lvl="0"/>
            <a:endParaRPr altLang="zh-CN" sz="290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itleOnly">
  <p:cSld name="仅标题">
    <p:spTree>
      <p:nvGrpSpPr>
        <p:cNvPr id="2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3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altLang="en-US" lang="zh-CN" noProof="1"/>
              <a:t>单击此处编辑母版标题样式</a:t>
            </a:r>
          </a:p>
        </p:txBody>
      </p:sp>
      <p:sp>
        <p:nvSpPr>
          <p:cNvPr id="1048578" name="Rectangle 4"/>
          <p:cNvSpPr/>
          <p:nvPr>
            <p:ph type="dt" sz="half" idx="2"/>
          </p:nvPr>
        </p:nvSpPr>
        <p:spPr>
          <a:xfrm rot="0">
            <a:off x="1657350" y="10066338"/>
            <a:ext cx="4603750" cy="736600"/>
          </a:xfrm>
          <a:prstGeom prst="rect"/>
          <a:noFill/>
          <a:ln>
            <a:noFill/>
          </a:ln>
        </p:spPr>
        <p:txBody>
          <a:bodyPr anchor="t" bIns="94704" lIns="189409" rIns="189409" tIns="94704" vert="horz"/>
          <a:lstStyle>
            <a:lvl1pPr algn="l" eaLnBrk="1" fontAlgn="base" hangingPunct="1" indent="0" latinLnBrk="0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Times New Roman" pitchFamily="18" charset="0"/>
                <a:ea typeface="宋体" pitchFamily="2" charset="-122"/>
                <a:sym typeface="Times New Roman" pitchFamily="18" charset="0"/>
              </a:defRPr>
            </a:lvl1pPr>
            <a:lvl2pPr algn="l" eaLnBrk="1" fontAlgn="base" hangingPunct="1" indent="0" latinLnBrk="0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Times New Roman" pitchFamily="18" charset="0"/>
                <a:ea typeface="宋体" pitchFamily="2" charset="-122"/>
                <a:sym typeface="Times New Roman" pitchFamily="18" charset="0"/>
              </a:defRPr>
            </a:lvl2pPr>
            <a:lvl3pPr algn="l" eaLnBrk="1" fontAlgn="base" hangingPunct="1" indent="0" latinLnBrk="0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Times New Roman" pitchFamily="18" charset="0"/>
                <a:ea typeface="宋体" pitchFamily="2" charset="-122"/>
                <a:sym typeface="Times New Roman" pitchFamily="18" charset="0"/>
              </a:defRPr>
            </a:lvl3pPr>
            <a:lvl4pPr algn="l" eaLnBrk="1" fontAlgn="base" hangingPunct="1" indent="0" latinLnBrk="0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Times New Roman" pitchFamily="18" charset="0"/>
                <a:ea typeface="宋体" pitchFamily="2" charset="-122"/>
                <a:sym typeface="Times New Roman" pitchFamily="18" charset="0"/>
              </a:defRPr>
            </a:lvl4pPr>
            <a:lvl5pPr algn="l" eaLnBrk="1" fontAlgn="base" hangingPunct="1" indent="0" latinLnBrk="0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Times New Roman" pitchFamily="18" charset="0"/>
                <a:ea typeface="宋体" pitchFamily="2" charset="-122"/>
                <a:sym typeface="Times New Roman" pitchFamily="18" charset="0"/>
              </a:defRPr>
            </a:lvl5pPr>
          </a:lstStyle>
          <a:p>
            <a:pPr eaLnBrk="1" hangingPunct="1" lvl="0"/>
            <a:endParaRPr altLang="zh-CN" sz="2900" lang="en-US"/>
          </a:p>
        </p:txBody>
      </p:sp>
      <p:sp>
        <p:nvSpPr>
          <p:cNvPr id="1048580" name="Rectangle 6"/>
          <p:cNvSpPr/>
          <p:nvPr>
            <p:ph type="sldNum" sz="quarter" idx="4"/>
          </p:nvPr>
        </p:nvSpPr>
        <p:spPr>
          <a:xfrm rot="0">
            <a:off x="15836900" y="10066338"/>
            <a:ext cx="4603750" cy="736600"/>
          </a:xfrm>
          <a:prstGeom prst="rect"/>
          <a:noFill/>
          <a:ln>
            <a:noFill/>
          </a:ln>
        </p:spPr>
        <p:txBody>
          <a:bodyPr anchor="t" bIns="94704" lIns="189409" rIns="189409" tIns="94704" vert="horz"/>
          <a:lstStyle>
            <a:lvl1pPr algn="l" eaLnBrk="1" fontAlgn="base" hangingPunct="1" indent="0" latinLnBrk="0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Times New Roman" pitchFamily="18" charset="0"/>
                <a:ea typeface="宋体" pitchFamily="2" charset="-122"/>
                <a:sym typeface="Times New Roman" pitchFamily="18" charset="0"/>
              </a:defRPr>
            </a:lvl1pPr>
            <a:lvl2pPr algn="l" eaLnBrk="1" fontAlgn="base" hangingPunct="1" indent="0" latinLnBrk="0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Times New Roman" pitchFamily="18" charset="0"/>
                <a:ea typeface="宋体" pitchFamily="2" charset="-122"/>
                <a:sym typeface="Times New Roman" pitchFamily="18" charset="0"/>
              </a:defRPr>
            </a:lvl2pPr>
            <a:lvl3pPr algn="l" eaLnBrk="1" fontAlgn="base" hangingPunct="1" indent="0" latinLnBrk="0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Times New Roman" pitchFamily="18" charset="0"/>
                <a:ea typeface="宋体" pitchFamily="2" charset="-122"/>
                <a:sym typeface="Times New Roman" pitchFamily="18" charset="0"/>
              </a:defRPr>
            </a:lvl3pPr>
            <a:lvl4pPr algn="l" eaLnBrk="1" fontAlgn="base" hangingPunct="1" indent="0" latinLnBrk="0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Times New Roman" pitchFamily="18" charset="0"/>
                <a:ea typeface="宋体" pitchFamily="2" charset="-122"/>
                <a:sym typeface="Times New Roman" pitchFamily="18" charset="0"/>
              </a:defRPr>
            </a:lvl4pPr>
            <a:lvl5pPr algn="l" eaLnBrk="1" fontAlgn="base" hangingPunct="1" indent="0" latinLnBrk="0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Times New Roman" pitchFamily="18" charset="0"/>
                <a:ea typeface="宋体" pitchFamily="2" charset="-122"/>
                <a:sym typeface="Times New Roman" pitchFamily="18" charset="0"/>
              </a:defRPr>
            </a:lvl5pPr>
          </a:lstStyle>
          <a:p>
            <a:pPr algn="r" eaLnBrk="1" hangingPunct="1" lvl="0"/>
            <a:fld id="{566ABCEB-ACFC-4714-9973-3DA970169C29}" type="slidenum">
              <a:rPr altLang="zh-CN" sz="2900" lang="en-US"/>
              <a:pPr algn="r" eaLnBrk="1" hangingPunct="1" lvl="0"/>
            </a:fld>
            <a:endParaRPr altLang="zh-CN" sz="2900" lang="en-US"/>
          </a:p>
        </p:txBody>
      </p:sp>
      <p:sp>
        <p:nvSpPr>
          <p:cNvPr id="1048579" name="Rectangle 5"/>
          <p:cNvSpPr/>
          <p:nvPr>
            <p:ph type="ftr" sz="quarter" idx="3"/>
          </p:nvPr>
        </p:nvSpPr>
        <p:spPr>
          <a:xfrm rot="0">
            <a:off x="7550150" y="10066338"/>
            <a:ext cx="6997700" cy="736600"/>
          </a:xfrm>
          <a:prstGeom prst="rect"/>
          <a:noFill/>
          <a:ln>
            <a:noFill/>
          </a:ln>
        </p:spPr>
        <p:txBody>
          <a:bodyPr anchor="t" bIns="94704" lIns="189409" rIns="189409" tIns="94704" vert="horz"/>
          <a:lstStyle>
            <a:lvl1pPr algn="l" eaLnBrk="1" fontAlgn="base" hangingPunct="1" indent="0" latinLnBrk="0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Times New Roman" pitchFamily="18" charset="0"/>
                <a:ea typeface="宋体" pitchFamily="2" charset="-122"/>
                <a:sym typeface="Times New Roman" pitchFamily="18" charset="0"/>
              </a:defRPr>
            </a:lvl1pPr>
            <a:lvl2pPr algn="l" eaLnBrk="1" fontAlgn="base" hangingPunct="1" indent="0" latinLnBrk="0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Times New Roman" pitchFamily="18" charset="0"/>
                <a:ea typeface="宋体" pitchFamily="2" charset="-122"/>
                <a:sym typeface="Times New Roman" pitchFamily="18" charset="0"/>
              </a:defRPr>
            </a:lvl2pPr>
            <a:lvl3pPr algn="l" eaLnBrk="1" fontAlgn="base" hangingPunct="1" indent="0" latinLnBrk="0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Times New Roman" pitchFamily="18" charset="0"/>
                <a:ea typeface="宋体" pitchFamily="2" charset="-122"/>
                <a:sym typeface="Times New Roman" pitchFamily="18" charset="0"/>
              </a:defRPr>
            </a:lvl3pPr>
            <a:lvl4pPr algn="l" eaLnBrk="1" fontAlgn="base" hangingPunct="1" indent="0" latinLnBrk="0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Times New Roman" pitchFamily="18" charset="0"/>
                <a:ea typeface="宋体" pitchFamily="2" charset="-122"/>
                <a:sym typeface="Times New Roman" pitchFamily="18" charset="0"/>
              </a:defRPr>
            </a:lvl4pPr>
            <a:lvl5pPr algn="l" eaLnBrk="1" fontAlgn="base" hangingPunct="1" indent="0" latinLnBrk="0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Times New Roman" pitchFamily="18" charset="0"/>
                <a:ea typeface="宋体" pitchFamily="2" charset="-122"/>
                <a:sym typeface="Times New Roman" pitchFamily="18" charset="0"/>
              </a:defRPr>
            </a:lvl5pPr>
          </a:lstStyle>
          <a:p>
            <a:pPr algn="ctr" eaLnBrk="1" hangingPunct="1" lvl="0"/>
            <a:endParaRPr altLang="zh-CN" sz="2900"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blank">
  <p:cSld name="空白">
    <p:spTree>
      <p:nvGrpSpPr>
        <p:cNvPr id="1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8" name="Rectangle 4"/>
          <p:cNvSpPr/>
          <p:nvPr>
            <p:ph type="dt" sz="half" idx="2"/>
          </p:nvPr>
        </p:nvSpPr>
        <p:spPr>
          <a:xfrm rot="0">
            <a:off x="1657350" y="10066338"/>
            <a:ext cx="4603750" cy="736600"/>
          </a:xfrm>
          <a:prstGeom prst="rect"/>
          <a:noFill/>
          <a:ln>
            <a:noFill/>
          </a:ln>
        </p:spPr>
        <p:txBody>
          <a:bodyPr anchor="t" bIns="94704" lIns="189409" rIns="189409" tIns="94704" vert="horz"/>
          <a:lstStyle>
            <a:lvl1pPr algn="l" eaLnBrk="1" fontAlgn="base" hangingPunct="1" indent="0" latinLnBrk="0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Times New Roman" pitchFamily="18" charset="0"/>
                <a:ea typeface="宋体" pitchFamily="2" charset="-122"/>
                <a:sym typeface="Times New Roman" pitchFamily="18" charset="0"/>
              </a:defRPr>
            </a:lvl1pPr>
            <a:lvl2pPr algn="l" eaLnBrk="1" fontAlgn="base" hangingPunct="1" indent="0" latinLnBrk="0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Times New Roman" pitchFamily="18" charset="0"/>
                <a:ea typeface="宋体" pitchFamily="2" charset="-122"/>
                <a:sym typeface="Times New Roman" pitchFamily="18" charset="0"/>
              </a:defRPr>
            </a:lvl2pPr>
            <a:lvl3pPr algn="l" eaLnBrk="1" fontAlgn="base" hangingPunct="1" indent="0" latinLnBrk="0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Times New Roman" pitchFamily="18" charset="0"/>
                <a:ea typeface="宋体" pitchFamily="2" charset="-122"/>
                <a:sym typeface="Times New Roman" pitchFamily="18" charset="0"/>
              </a:defRPr>
            </a:lvl3pPr>
            <a:lvl4pPr algn="l" eaLnBrk="1" fontAlgn="base" hangingPunct="1" indent="0" latinLnBrk="0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Times New Roman" pitchFamily="18" charset="0"/>
                <a:ea typeface="宋体" pitchFamily="2" charset="-122"/>
                <a:sym typeface="Times New Roman" pitchFamily="18" charset="0"/>
              </a:defRPr>
            </a:lvl4pPr>
            <a:lvl5pPr algn="l" eaLnBrk="1" fontAlgn="base" hangingPunct="1" indent="0" latinLnBrk="0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Times New Roman" pitchFamily="18" charset="0"/>
                <a:ea typeface="宋体" pitchFamily="2" charset="-122"/>
                <a:sym typeface="Times New Roman" pitchFamily="18" charset="0"/>
              </a:defRPr>
            </a:lvl5pPr>
          </a:lstStyle>
          <a:p>
            <a:pPr eaLnBrk="1" hangingPunct="1" lvl="0"/>
            <a:endParaRPr altLang="zh-CN" sz="2900" lang="en-US"/>
          </a:p>
        </p:txBody>
      </p:sp>
      <p:sp>
        <p:nvSpPr>
          <p:cNvPr id="1048580" name="Rectangle 6"/>
          <p:cNvSpPr/>
          <p:nvPr>
            <p:ph type="sldNum" sz="quarter" idx="4"/>
          </p:nvPr>
        </p:nvSpPr>
        <p:spPr>
          <a:xfrm rot="0">
            <a:off x="15836900" y="10066338"/>
            <a:ext cx="4603750" cy="736600"/>
          </a:xfrm>
          <a:prstGeom prst="rect"/>
          <a:noFill/>
          <a:ln>
            <a:noFill/>
          </a:ln>
        </p:spPr>
        <p:txBody>
          <a:bodyPr anchor="t" bIns="94704" lIns="189409" rIns="189409" tIns="94704" vert="horz"/>
          <a:lstStyle>
            <a:lvl1pPr algn="l" eaLnBrk="1" fontAlgn="base" hangingPunct="1" indent="0" latinLnBrk="0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Times New Roman" pitchFamily="18" charset="0"/>
                <a:ea typeface="宋体" pitchFamily="2" charset="-122"/>
                <a:sym typeface="Times New Roman" pitchFamily="18" charset="0"/>
              </a:defRPr>
            </a:lvl1pPr>
            <a:lvl2pPr algn="l" eaLnBrk="1" fontAlgn="base" hangingPunct="1" indent="0" latinLnBrk="0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Times New Roman" pitchFamily="18" charset="0"/>
                <a:ea typeface="宋体" pitchFamily="2" charset="-122"/>
                <a:sym typeface="Times New Roman" pitchFamily="18" charset="0"/>
              </a:defRPr>
            </a:lvl2pPr>
            <a:lvl3pPr algn="l" eaLnBrk="1" fontAlgn="base" hangingPunct="1" indent="0" latinLnBrk="0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Times New Roman" pitchFamily="18" charset="0"/>
                <a:ea typeface="宋体" pitchFamily="2" charset="-122"/>
                <a:sym typeface="Times New Roman" pitchFamily="18" charset="0"/>
              </a:defRPr>
            </a:lvl3pPr>
            <a:lvl4pPr algn="l" eaLnBrk="1" fontAlgn="base" hangingPunct="1" indent="0" latinLnBrk="0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Times New Roman" pitchFamily="18" charset="0"/>
                <a:ea typeface="宋体" pitchFamily="2" charset="-122"/>
                <a:sym typeface="Times New Roman" pitchFamily="18" charset="0"/>
              </a:defRPr>
            </a:lvl4pPr>
            <a:lvl5pPr algn="l" eaLnBrk="1" fontAlgn="base" hangingPunct="1" indent="0" latinLnBrk="0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Times New Roman" pitchFamily="18" charset="0"/>
                <a:ea typeface="宋体" pitchFamily="2" charset="-122"/>
                <a:sym typeface="Times New Roman" pitchFamily="18" charset="0"/>
              </a:defRPr>
            </a:lvl5pPr>
          </a:lstStyle>
          <a:p>
            <a:pPr algn="r" eaLnBrk="1" hangingPunct="1" lvl="0"/>
            <a:fld id="{566ABCEB-ACFC-4714-9973-3DA970169C29}" type="slidenum">
              <a:rPr altLang="zh-CN" sz="2900" lang="en-US"/>
              <a:pPr algn="r" eaLnBrk="1" hangingPunct="1" lvl="0"/>
            </a:fld>
            <a:endParaRPr altLang="zh-CN" sz="2900" lang="en-US"/>
          </a:p>
        </p:txBody>
      </p:sp>
      <p:sp>
        <p:nvSpPr>
          <p:cNvPr id="1048579" name="Rectangle 5"/>
          <p:cNvSpPr/>
          <p:nvPr>
            <p:ph type="ftr" sz="quarter" idx="3"/>
          </p:nvPr>
        </p:nvSpPr>
        <p:spPr>
          <a:xfrm rot="0">
            <a:off x="7550150" y="10066338"/>
            <a:ext cx="6997700" cy="736600"/>
          </a:xfrm>
          <a:prstGeom prst="rect"/>
          <a:noFill/>
          <a:ln>
            <a:noFill/>
          </a:ln>
        </p:spPr>
        <p:txBody>
          <a:bodyPr anchor="t" bIns="94704" lIns="189409" rIns="189409" tIns="94704" vert="horz"/>
          <a:lstStyle>
            <a:lvl1pPr algn="l" eaLnBrk="1" fontAlgn="base" hangingPunct="1" indent="0" latinLnBrk="0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Times New Roman" pitchFamily="18" charset="0"/>
                <a:ea typeface="宋体" pitchFamily="2" charset="-122"/>
                <a:sym typeface="Times New Roman" pitchFamily="18" charset="0"/>
              </a:defRPr>
            </a:lvl1pPr>
            <a:lvl2pPr algn="l" eaLnBrk="1" fontAlgn="base" hangingPunct="1" indent="0" latinLnBrk="0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Times New Roman" pitchFamily="18" charset="0"/>
                <a:ea typeface="宋体" pitchFamily="2" charset="-122"/>
                <a:sym typeface="Times New Roman" pitchFamily="18" charset="0"/>
              </a:defRPr>
            </a:lvl2pPr>
            <a:lvl3pPr algn="l" eaLnBrk="1" fontAlgn="base" hangingPunct="1" indent="0" latinLnBrk="0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Times New Roman" pitchFamily="18" charset="0"/>
                <a:ea typeface="宋体" pitchFamily="2" charset="-122"/>
                <a:sym typeface="Times New Roman" pitchFamily="18" charset="0"/>
              </a:defRPr>
            </a:lvl3pPr>
            <a:lvl4pPr algn="l" eaLnBrk="1" fontAlgn="base" hangingPunct="1" indent="0" latinLnBrk="0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Times New Roman" pitchFamily="18" charset="0"/>
                <a:ea typeface="宋体" pitchFamily="2" charset="-122"/>
                <a:sym typeface="Times New Roman" pitchFamily="18" charset="0"/>
              </a:defRPr>
            </a:lvl4pPr>
            <a:lvl5pPr algn="l" eaLnBrk="1" fontAlgn="base" hangingPunct="1" indent="0" latinLnBrk="0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Times New Roman" pitchFamily="18" charset="0"/>
                <a:ea typeface="宋体" pitchFamily="2" charset="-122"/>
                <a:sym typeface="Times New Roman" pitchFamily="18" charset="0"/>
              </a:defRPr>
            </a:lvl5pPr>
          </a:lstStyle>
          <a:p>
            <a:pPr algn="ctr" eaLnBrk="1" hangingPunct="1" lvl="0"/>
            <a:endParaRPr altLang="zh-CN" sz="290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Tx">
  <p:cSld name="内容与标题">
    <p:spTree>
      <p:nvGrpSpPr>
        <p:cNvPr id="2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4" name="标题 1"/>
          <p:cNvSpPr>
            <a:spLocks noGrp="1"/>
          </p:cNvSpPr>
          <p:nvPr>
            <p:ph type="title"/>
          </p:nvPr>
        </p:nvSpPr>
        <p:spPr>
          <a:xfrm>
            <a:off x="1104900" y="439738"/>
            <a:ext cx="7270750" cy="1871662"/>
          </a:xfrm>
        </p:spPr>
        <p:txBody>
          <a:bodyPr anchor="b"/>
          <a:lstStyle>
            <a:lvl1pPr algn="l">
              <a:defRPr b="1" sz="2000"/>
            </a:lvl1pPr>
          </a:lstStyle>
          <a:p>
            <a:r>
              <a:rPr altLang="en-US" lang="zh-CN" noProof="1"/>
              <a:t>单击此处编辑母版标题样式</a:t>
            </a:r>
          </a:p>
        </p:txBody>
      </p:sp>
      <p:sp>
        <p:nvSpPr>
          <p:cNvPr id="1048635" name="内容占位符 2"/>
          <p:cNvSpPr>
            <a:spLocks noGrp="1"/>
          </p:cNvSpPr>
          <p:nvPr>
            <p:ph idx="1"/>
          </p:nvPr>
        </p:nvSpPr>
        <p:spPr>
          <a:xfrm>
            <a:off x="8639175" y="439738"/>
            <a:ext cx="12353925" cy="94297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altLang="en-US" lang="zh-CN" noProof="1"/>
              <a:t>单击此处编辑母版文本样式</a:t>
            </a:r>
          </a:p>
          <a:p>
            <a:pPr lvl="1"/>
            <a:r>
              <a:rPr altLang="en-US" lang="zh-CN" noProof="1"/>
              <a:t>第二级</a:t>
            </a:r>
          </a:p>
          <a:p>
            <a:pPr lvl="2"/>
            <a:r>
              <a:rPr altLang="en-US" lang="zh-CN" noProof="1"/>
              <a:t>第三级</a:t>
            </a:r>
          </a:p>
          <a:p>
            <a:pPr lvl="3"/>
            <a:r>
              <a:rPr altLang="en-US" lang="zh-CN" noProof="1"/>
              <a:t>第四级</a:t>
            </a:r>
          </a:p>
          <a:p>
            <a:pPr lvl="4"/>
            <a:r>
              <a:rPr altLang="en-US" lang="zh-CN" noProof="1"/>
              <a:t>第五级</a:t>
            </a:r>
          </a:p>
        </p:txBody>
      </p:sp>
      <p:sp>
        <p:nvSpPr>
          <p:cNvPr id="1048636" name="文本占位符 3"/>
          <p:cNvSpPr>
            <a:spLocks noGrp="1"/>
          </p:cNvSpPr>
          <p:nvPr>
            <p:ph type="body" sz="half" idx="2"/>
          </p:nvPr>
        </p:nvSpPr>
        <p:spPr>
          <a:xfrm>
            <a:off x="1104900" y="2311400"/>
            <a:ext cx="7270750" cy="7558088"/>
          </a:xfrm>
        </p:spPr>
        <p:txBody>
          <a:bodyPr/>
          <a:lstStyle>
            <a:lvl1pPr indent="0" marL="0">
              <a:buNone/>
              <a:defRPr sz="1400"/>
            </a:lvl1pPr>
            <a:lvl2pPr indent="0" marL="457200">
              <a:buNone/>
              <a:defRPr sz="1200"/>
            </a:lvl2pPr>
            <a:lvl3pPr indent="0" marL="914400">
              <a:buNone/>
              <a:defRPr sz="1000"/>
            </a:lvl3pPr>
            <a:lvl4pPr indent="0" marL="1371600">
              <a:buNone/>
              <a:defRPr sz="900"/>
            </a:lvl4pPr>
            <a:lvl5pPr indent="0" marL="1828800">
              <a:buNone/>
              <a:defRPr sz="900"/>
            </a:lvl5pPr>
            <a:lvl6pPr indent="0" marL="2286000">
              <a:buNone/>
              <a:defRPr sz="900"/>
            </a:lvl6pPr>
            <a:lvl7pPr indent="0" marL="2743200">
              <a:buNone/>
              <a:defRPr sz="900"/>
            </a:lvl7pPr>
            <a:lvl8pPr indent="0" marL="3200400">
              <a:buNone/>
              <a:defRPr sz="900"/>
            </a:lvl8pPr>
            <a:lvl9pPr indent="0" marL="3657600">
              <a:buNone/>
              <a:defRPr sz="900"/>
            </a:lvl9pPr>
          </a:lstStyle>
          <a:p>
            <a:pPr lvl="0"/>
            <a:r>
              <a:rPr altLang="en-US" lang="zh-CN" noProof="1"/>
              <a:t>单击此处编辑母版文本样式</a:t>
            </a:r>
          </a:p>
        </p:txBody>
      </p:sp>
      <p:sp>
        <p:nvSpPr>
          <p:cNvPr id="1048578" name="Rectangle 4"/>
          <p:cNvSpPr/>
          <p:nvPr>
            <p:ph type="dt" sz="half" idx="2"/>
          </p:nvPr>
        </p:nvSpPr>
        <p:spPr>
          <a:xfrm rot="0">
            <a:off x="1657350" y="10066338"/>
            <a:ext cx="4603750" cy="736600"/>
          </a:xfrm>
          <a:prstGeom prst="rect"/>
          <a:noFill/>
          <a:ln>
            <a:noFill/>
          </a:ln>
        </p:spPr>
        <p:txBody>
          <a:bodyPr anchor="t" bIns="94704" lIns="189409" rIns="189409" tIns="94704" vert="horz"/>
          <a:lstStyle>
            <a:lvl1pPr algn="l" eaLnBrk="1" fontAlgn="base" hangingPunct="1" indent="0" latinLnBrk="0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Times New Roman" pitchFamily="18" charset="0"/>
                <a:ea typeface="宋体" pitchFamily="2" charset="-122"/>
                <a:sym typeface="Times New Roman" pitchFamily="18" charset="0"/>
              </a:defRPr>
            </a:lvl1pPr>
            <a:lvl2pPr algn="l" eaLnBrk="1" fontAlgn="base" hangingPunct="1" indent="0" latinLnBrk="0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Times New Roman" pitchFamily="18" charset="0"/>
                <a:ea typeface="宋体" pitchFamily="2" charset="-122"/>
                <a:sym typeface="Times New Roman" pitchFamily="18" charset="0"/>
              </a:defRPr>
            </a:lvl2pPr>
            <a:lvl3pPr algn="l" eaLnBrk="1" fontAlgn="base" hangingPunct="1" indent="0" latinLnBrk="0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Times New Roman" pitchFamily="18" charset="0"/>
                <a:ea typeface="宋体" pitchFamily="2" charset="-122"/>
                <a:sym typeface="Times New Roman" pitchFamily="18" charset="0"/>
              </a:defRPr>
            </a:lvl3pPr>
            <a:lvl4pPr algn="l" eaLnBrk="1" fontAlgn="base" hangingPunct="1" indent="0" latinLnBrk="0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Times New Roman" pitchFamily="18" charset="0"/>
                <a:ea typeface="宋体" pitchFamily="2" charset="-122"/>
                <a:sym typeface="Times New Roman" pitchFamily="18" charset="0"/>
              </a:defRPr>
            </a:lvl4pPr>
            <a:lvl5pPr algn="l" eaLnBrk="1" fontAlgn="base" hangingPunct="1" indent="0" latinLnBrk="0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Times New Roman" pitchFamily="18" charset="0"/>
                <a:ea typeface="宋体" pitchFamily="2" charset="-122"/>
                <a:sym typeface="Times New Roman" pitchFamily="18" charset="0"/>
              </a:defRPr>
            </a:lvl5pPr>
          </a:lstStyle>
          <a:p>
            <a:pPr eaLnBrk="1" hangingPunct="1" lvl="0"/>
            <a:endParaRPr altLang="zh-CN" sz="2900" lang="en-US"/>
          </a:p>
        </p:txBody>
      </p:sp>
      <p:sp>
        <p:nvSpPr>
          <p:cNvPr id="1048580" name="Rectangle 6"/>
          <p:cNvSpPr/>
          <p:nvPr>
            <p:ph type="sldNum" sz="quarter" idx="4"/>
          </p:nvPr>
        </p:nvSpPr>
        <p:spPr>
          <a:xfrm rot="0">
            <a:off x="15836900" y="10066338"/>
            <a:ext cx="4603750" cy="736600"/>
          </a:xfrm>
          <a:prstGeom prst="rect"/>
          <a:noFill/>
          <a:ln>
            <a:noFill/>
          </a:ln>
        </p:spPr>
        <p:txBody>
          <a:bodyPr anchor="t" bIns="94704" lIns="189409" rIns="189409" tIns="94704" vert="horz"/>
          <a:lstStyle>
            <a:lvl1pPr algn="l" eaLnBrk="1" fontAlgn="base" hangingPunct="1" indent="0" latinLnBrk="0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Times New Roman" pitchFamily="18" charset="0"/>
                <a:ea typeface="宋体" pitchFamily="2" charset="-122"/>
                <a:sym typeface="Times New Roman" pitchFamily="18" charset="0"/>
              </a:defRPr>
            </a:lvl1pPr>
            <a:lvl2pPr algn="l" eaLnBrk="1" fontAlgn="base" hangingPunct="1" indent="0" latinLnBrk="0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Times New Roman" pitchFamily="18" charset="0"/>
                <a:ea typeface="宋体" pitchFamily="2" charset="-122"/>
                <a:sym typeface="Times New Roman" pitchFamily="18" charset="0"/>
              </a:defRPr>
            </a:lvl2pPr>
            <a:lvl3pPr algn="l" eaLnBrk="1" fontAlgn="base" hangingPunct="1" indent="0" latinLnBrk="0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Times New Roman" pitchFamily="18" charset="0"/>
                <a:ea typeface="宋体" pitchFamily="2" charset="-122"/>
                <a:sym typeface="Times New Roman" pitchFamily="18" charset="0"/>
              </a:defRPr>
            </a:lvl3pPr>
            <a:lvl4pPr algn="l" eaLnBrk="1" fontAlgn="base" hangingPunct="1" indent="0" latinLnBrk="0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Times New Roman" pitchFamily="18" charset="0"/>
                <a:ea typeface="宋体" pitchFamily="2" charset="-122"/>
                <a:sym typeface="Times New Roman" pitchFamily="18" charset="0"/>
              </a:defRPr>
            </a:lvl4pPr>
            <a:lvl5pPr algn="l" eaLnBrk="1" fontAlgn="base" hangingPunct="1" indent="0" latinLnBrk="0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Times New Roman" pitchFamily="18" charset="0"/>
                <a:ea typeface="宋体" pitchFamily="2" charset="-122"/>
                <a:sym typeface="Times New Roman" pitchFamily="18" charset="0"/>
              </a:defRPr>
            </a:lvl5pPr>
          </a:lstStyle>
          <a:p>
            <a:pPr algn="r" eaLnBrk="1" hangingPunct="1" lvl="0"/>
            <a:fld id="{566ABCEB-ACFC-4714-9973-3DA970169C29}" type="slidenum">
              <a:rPr altLang="zh-CN" sz="2900" lang="en-US"/>
              <a:pPr algn="r" eaLnBrk="1" hangingPunct="1" lvl="0"/>
            </a:fld>
            <a:endParaRPr altLang="zh-CN" sz="2900" lang="en-US"/>
          </a:p>
        </p:txBody>
      </p:sp>
      <p:sp>
        <p:nvSpPr>
          <p:cNvPr id="1048579" name="Rectangle 5"/>
          <p:cNvSpPr/>
          <p:nvPr>
            <p:ph type="ftr" sz="quarter" idx="3"/>
          </p:nvPr>
        </p:nvSpPr>
        <p:spPr>
          <a:xfrm rot="0">
            <a:off x="7550150" y="10066338"/>
            <a:ext cx="6997700" cy="736600"/>
          </a:xfrm>
          <a:prstGeom prst="rect"/>
          <a:noFill/>
          <a:ln>
            <a:noFill/>
          </a:ln>
        </p:spPr>
        <p:txBody>
          <a:bodyPr anchor="t" bIns="94704" lIns="189409" rIns="189409" tIns="94704" vert="horz"/>
          <a:lstStyle>
            <a:lvl1pPr algn="l" eaLnBrk="1" fontAlgn="base" hangingPunct="1" indent="0" latinLnBrk="0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Times New Roman" pitchFamily="18" charset="0"/>
                <a:ea typeface="宋体" pitchFamily="2" charset="-122"/>
                <a:sym typeface="Times New Roman" pitchFamily="18" charset="0"/>
              </a:defRPr>
            </a:lvl1pPr>
            <a:lvl2pPr algn="l" eaLnBrk="1" fontAlgn="base" hangingPunct="1" indent="0" latinLnBrk="0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Times New Roman" pitchFamily="18" charset="0"/>
                <a:ea typeface="宋体" pitchFamily="2" charset="-122"/>
                <a:sym typeface="Times New Roman" pitchFamily="18" charset="0"/>
              </a:defRPr>
            </a:lvl2pPr>
            <a:lvl3pPr algn="l" eaLnBrk="1" fontAlgn="base" hangingPunct="1" indent="0" latinLnBrk="0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Times New Roman" pitchFamily="18" charset="0"/>
                <a:ea typeface="宋体" pitchFamily="2" charset="-122"/>
                <a:sym typeface="Times New Roman" pitchFamily="18" charset="0"/>
              </a:defRPr>
            </a:lvl3pPr>
            <a:lvl4pPr algn="l" eaLnBrk="1" fontAlgn="base" hangingPunct="1" indent="0" latinLnBrk="0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Times New Roman" pitchFamily="18" charset="0"/>
                <a:ea typeface="宋体" pitchFamily="2" charset="-122"/>
                <a:sym typeface="Times New Roman" pitchFamily="18" charset="0"/>
              </a:defRPr>
            </a:lvl4pPr>
            <a:lvl5pPr algn="l" eaLnBrk="1" fontAlgn="base" hangingPunct="1" indent="0" latinLnBrk="0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Times New Roman" pitchFamily="18" charset="0"/>
                <a:ea typeface="宋体" pitchFamily="2" charset="-122"/>
                <a:sym typeface="Times New Roman" pitchFamily="18" charset="0"/>
              </a:defRPr>
            </a:lvl5pPr>
          </a:lstStyle>
          <a:p>
            <a:pPr algn="ctr" eaLnBrk="1" hangingPunct="1" lvl="0"/>
            <a:endParaRPr altLang="zh-CN" sz="290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picTx">
  <p:cSld name="图片与标题">
    <p:spTree>
      <p:nvGrpSpPr>
        <p:cNvPr id="2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7" name="标题 1"/>
          <p:cNvSpPr>
            <a:spLocks noGrp="1"/>
          </p:cNvSpPr>
          <p:nvPr>
            <p:ph type="title"/>
          </p:nvPr>
        </p:nvSpPr>
        <p:spPr>
          <a:xfrm>
            <a:off x="4330700" y="7734300"/>
            <a:ext cx="13258800" cy="912813"/>
          </a:xfrm>
        </p:spPr>
        <p:txBody>
          <a:bodyPr anchor="b"/>
          <a:lstStyle>
            <a:lvl1pPr algn="l">
              <a:defRPr b="1" sz="2000"/>
            </a:lvl1pPr>
          </a:lstStyle>
          <a:p>
            <a:r>
              <a:rPr altLang="en-US" lang="zh-CN" noProof="1"/>
              <a:t>单击此处编辑母版标题样式</a:t>
            </a:r>
          </a:p>
        </p:txBody>
      </p:sp>
      <p:sp>
        <p:nvSpPr>
          <p:cNvPr id="1048638" name="图片占位符 2"/>
          <p:cNvSpPr>
            <a:spLocks noGrp="1"/>
          </p:cNvSpPr>
          <p:nvPr>
            <p:ph type="pic" idx="1"/>
          </p:nvPr>
        </p:nvSpPr>
        <p:spPr>
          <a:xfrm>
            <a:off x="4330700" y="987425"/>
            <a:ext cx="13258800" cy="6629400"/>
          </a:xfrm>
        </p:spPr>
        <p:txBody>
          <a:bodyPr anchor="t" anchorCtr="0" bIns="94704" compatLnSpc="1" lIns="189409" numCol="1" rIns="189409" tIns="94704" vert="horz" wrap="square">
            <a:prstTxWarp prst="textNoShape"/>
          </a:bodyPr>
          <a:lstStyle>
            <a:lvl1pPr indent="0" marL="0">
              <a:buNone/>
              <a:defRPr sz="3200"/>
            </a:lvl1pPr>
            <a:lvl2pPr indent="0" marL="457200">
              <a:buNone/>
              <a:defRPr sz="2800"/>
            </a:lvl2pPr>
            <a:lvl3pPr indent="0" marL="914400">
              <a:buNone/>
              <a:defRPr sz="2400"/>
            </a:lvl3pPr>
            <a:lvl4pPr indent="0" marL="1371600">
              <a:buNone/>
              <a:defRPr sz="2000"/>
            </a:lvl4pPr>
            <a:lvl5pPr indent="0" marL="1828800">
              <a:buNone/>
              <a:defRPr sz="2000"/>
            </a:lvl5pPr>
            <a:lvl6pPr indent="0" marL="2286000">
              <a:buNone/>
              <a:defRPr sz="2000"/>
            </a:lvl6pPr>
            <a:lvl7pPr indent="0" marL="2743200">
              <a:buNone/>
              <a:defRPr sz="2000"/>
            </a:lvl7pPr>
            <a:lvl8pPr indent="0" marL="3200400">
              <a:buNone/>
              <a:defRPr sz="2000"/>
            </a:lvl8pPr>
            <a:lvl9pPr indent="0" marL="3657600">
              <a:buNone/>
              <a:defRPr sz="2000"/>
            </a:lvl9pPr>
          </a:lstStyle>
          <a:p>
            <a:pPr algn="l" defTabSz="1893888" eaLnBrk="0" fontAlgn="base" hangingPunct="0" indent="0" latinLnBrk="0" lvl="0" marL="0" marR="0" rtl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</a:pPr>
            <a:endParaRPr altLang="en-US" baseline="0" b="0" cap="none" sz="3200" i="0" kern="0" kumimoji="0" lang="zh-CN" noProof="0" normalizeH="0" spc="0" strike="noStrike" u="none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48639" name="文本占位符 3"/>
          <p:cNvSpPr>
            <a:spLocks noGrp="1"/>
          </p:cNvSpPr>
          <p:nvPr>
            <p:ph type="body" sz="half" idx="2"/>
          </p:nvPr>
        </p:nvSpPr>
        <p:spPr>
          <a:xfrm>
            <a:off x="4330700" y="8647113"/>
            <a:ext cx="13258800" cy="1296987"/>
          </a:xfrm>
        </p:spPr>
        <p:txBody>
          <a:bodyPr/>
          <a:lstStyle>
            <a:lvl1pPr indent="0" marL="0">
              <a:buNone/>
              <a:defRPr sz="1400"/>
            </a:lvl1pPr>
            <a:lvl2pPr indent="0" marL="457200">
              <a:buNone/>
              <a:defRPr sz="1200"/>
            </a:lvl2pPr>
            <a:lvl3pPr indent="0" marL="914400">
              <a:buNone/>
              <a:defRPr sz="1000"/>
            </a:lvl3pPr>
            <a:lvl4pPr indent="0" marL="1371600">
              <a:buNone/>
              <a:defRPr sz="900"/>
            </a:lvl4pPr>
            <a:lvl5pPr indent="0" marL="1828800">
              <a:buNone/>
              <a:defRPr sz="900"/>
            </a:lvl5pPr>
            <a:lvl6pPr indent="0" marL="2286000">
              <a:buNone/>
              <a:defRPr sz="900"/>
            </a:lvl6pPr>
            <a:lvl7pPr indent="0" marL="2743200">
              <a:buNone/>
              <a:defRPr sz="900"/>
            </a:lvl7pPr>
            <a:lvl8pPr indent="0" marL="3200400">
              <a:buNone/>
              <a:defRPr sz="900"/>
            </a:lvl8pPr>
            <a:lvl9pPr indent="0" marL="3657600">
              <a:buNone/>
              <a:defRPr sz="900"/>
            </a:lvl9pPr>
          </a:lstStyle>
          <a:p>
            <a:pPr lvl="0"/>
            <a:r>
              <a:rPr altLang="en-US" lang="zh-CN" noProof="1"/>
              <a:t>单击此处编辑母版文本样式</a:t>
            </a:r>
          </a:p>
        </p:txBody>
      </p:sp>
      <p:sp>
        <p:nvSpPr>
          <p:cNvPr id="1048578" name="Rectangle 4"/>
          <p:cNvSpPr/>
          <p:nvPr>
            <p:ph type="dt" sz="half" idx="2"/>
          </p:nvPr>
        </p:nvSpPr>
        <p:spPr>
          <a:xfrm rot="0">
            <a:off x="1657350" y="10066338"/>
            <a:ext cx="4603750" cy="736600"/>
          </a:xfrm>
          <a:prstGeom prst="rect"/>
          <a:noFill/>
          <a:ln>
            <a:noFill/>
          </a:ln>
        </p:spPr>
        <p:txBody>
          <a:bodyPr anchor="t" bIns="94704" lIns="189409" rIns="189409" tIns="94704" vert="horz"/>
          <a:lstStyle>
            <a:lvl1pPr algn="l" eaLnBrk="1" fontAlgn="base" hangingPunct="1" indent="0" latinLnBrk="0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Times New Roman" pitchFamily="18" charset="0"/>
                <a:ea typeface="宋体" pitchFamily="2" charset="-122"/>
                <a:sym typeface="Times New Roman" pitchFamily="18" charset="0"/>
              </a:defRPr>
            </a:lvl1pPr>
            <a:lvl2pPr algn="l" eaLnBrk="1" fontAlgn="base" hangingPunct="1" indent="0" latinLnBrk="0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Times New Roman" pitchFamily="18" charset="0"/>
                <a:ea typeface="宋体" pitchFamily="2" charset="-122"/>
                <a:sym typeface="Times New Roman" pitchFamily="18" charset="0"/>
              </a:defRPr>
            </a:lvl2pPr>
            <a:lvl3pPr algn="l" eaLnBrk="1" fontAlgn="base" hangingPunct="1" indent="0" latinLnBrk="0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Times New Roman" pitchFamily="18" charset="0"/>
                <a:ea typeface="宋体" pitchFamily="2" charset="-122"/>
                <a:sym typeface="Times New Roman" pitchFamily="18" charset="0"/>
              </a:defRPr>
            </a:lvl3pPr>
            <a:lvl4pPr algn="l" eaLnBrk="1" fontAlgn="base" hangingPunct="1" indent="0" latinLnBrk="0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Times New Roman" pitchFamily="18" charset="0"/>
                <a:ea typeface="宋体" pitchFamily="2" charset="-122"/>
                <a:sym typeface="Times New Roman" pitchFamily="18" charset="0"/>
              </a:defRPr>
            </a:lvl4pPr>
            <a:lvl5pPr algn="l" eaLnBrk="1" fontAlgn="base" hangingPunct="1" indent="0" latinLnBrk="0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Times New Roman" pitchFamily="18" charset="0"/>
                <a:ea typeface="宋体" pitchFamily="2" charset="-122"/>
                <a:sym typeface="Times New Roman" pitchFamily="18" charset="0"/>
              </a:defRPr>
            </a:lvl5pPr>
          </a:lstStyle>
          <a:p>
            <a:pPr eaLnBrk="1" hangingPunct="1" lvl="0"/>
            <a:endParaRPr altLang="zh-CN" sz="2900" lang="en-US"/>
          </a:p>
        </p:txBody>
      </p:sp>
      <p:sp>
        <p:nvSpPr>
          <p:cNvPr id="1048580" name="Rectangle 6"/>
          <p:cNvSpPr/>
          <p:nvPr>
            <p:ph type="sldNum" sz="quarter" idx="4"/>
          </p:nvPr>
        </p:nvSpPr>
        <p:spPr>
          <a:xfrm rot="0">
            <a:off x="15836900" y="10066338"/>
            <a:ext cx="4603750" cy="736600"/>
          </a:xfrm>
          <a:prstGeom prst="rect"/>
          <a:noFill/>
          <a:ln>
            <a:noFill/>
          </a:ln>
        </p:spPr>
        <p:txBody>
          <a:bodyPr anchor="t" bIns="94704" lIns="189409" rIns="189409" tIns="94704" vert="horz"/>
          <a:lstStyle>
            <a:lvl1pPr algn="l" eaLnBrk="1" fontAlgn="base" hangingPunct="1" indent="0" latinLnBrk="0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Times New Roman" pitchFamily="18" charset="0"/>
                <a:ea typeface="宋体" pitchFamily="2" charset="-122"/>
                <a:sym typeface="Times New Roman" pitchFamily="18" charset="0"/>
              </a:defRPr>
            </a:lvl1pPr>
            <a:lvl2pPr algn="l" eaLnBrk="1" fontAlgn="base" hangingPunct="1" indent="0" latinLnBrk="0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Times New Roman" pitchFamily="18" charset="0"/>
                <a:ea typeface="宋体" pitchFamily="2" charset="-122"/>
                <a:sym typeface="Times New Roman" pitchFamily="18" charset="0"/>
              </a:defRPr>
            </a:lvl2pPr>
            <a:lvl3pPr algn="l" eaLnBrk="1" fontAlgn="base" hangingPunct="1" indent="0" latinLnBrk="0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Times New Roman" pitchFamily="18" charset="0"/>
                <a:ea typeface="宋体" pitchFamily="2" charset="-122"/>
                <a:sym typeface="Times New Roman" pitchFamily="18" charset="0"/>
              </a:defRPr>
            </a:lvl3pPr>
            <a:lvl4pPr algn="l" eaLnBrk="1" fontAlgn="base" hangingPunct="1" indent="0" latinLnBrk="0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Times New Roman" pitchFamily="18" charset="0"/>
                <a:ea typeface="宋体" pitchFamily="2" charset="-122"/>
                <a:sym typeface="Times New Roman" pitchFamily="18" charset="0"/>
              </a:defRPr>
            </a:lvl4pPr>
            <a:lvl5pPr algn="l" eaLnBrk="1" fontAlgn="base" hangingPunct="1" indent="0" latinLnBrk="0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Times New Roman" pitchFamily="18" charset="0"/>
                <a:ea typeface="宋体" pitchFamily="2" charset="-122"/>
                <a:sym typeface="Times New Roman" pitchFamily="18" charset="0"/>
              </a:defRPr>
            </a:lvl5pPr>
          </a:lstStyle>
          <a:p>
            <a:pPr algn="r" eaLnBrk="1" hangingPunct="1" lvl="0"/>
            <a:fld id="{566ABCEB-ACFC-4714-9973-3DA970169C29}" type="slidenum">
              <a:rPr altLang="zh-CN" sz="2900" lang="en-US"/>
              <a:pPr algn="r" eaLnBrk="1" hangingPunct="1" lvl="0"/>
            </a:fld>
            <a:endParaRPr altLang="zh-CN" sz="2900" lang="en-US"/>
          </a:p>
        </p:txBody>
      </p:sp>
      <p:sp>
        <p:nvSpPr>
          <p:cNvPr id="1048579" name="Rectangle 5"/>
          <p:cNvSpPr/>
          <p:nvPr>
            <p:ph type="ftr" sz="quarter" idx="3"/>
          </p:nvPr>
        </p:nvSpPr>
        <p:spPr>
          <a:xfrm rot="0">
            <a:off x="7550150" y="10066338"/>
            <a:ext cx="6997700" cy="736600"/>
          </a:xfrm>
          <a:prstGeom prst="rect"/>
          <a:noFill/>
          <a:ln>
            <a:noFill/>
          </a:ln>
        </p:spPr>
        <p:txBody>
          <a:bodyPr anchor="t" bIns="94704" lIns="189409" rIns="189409" tIns="94704" vert="horz"/>
          <a:lstStyle>
            <a:lvl1pPr algn="l" eaLnBrk="1" fontAlgn="base" hangingPunct="1" indent="0" latinLnBrk="0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Times New Roman" pitchFamily="18" charset="0"/>
                <a:ea typeface="宋体" pitchFamily="2" charset="-122"/>
                <a:sym typeface="Times New Roman" pitchFamily="18" charset="0"/>
              </a:defRPr>
            </a:lvl1pPr>
            <a:lvl2pPr algn="l" eaLnBrk="1" fontAlgn="base" hangingPunct="1" indent="0" latinLnBrk="0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Times New Roman" pitchFamily="18" charset="0"/>
                <a:ea typeface="宋体" pitchFamily="2" charset="-122"/>
                <a:sym typeface="Times New Roman" pitchFamily="18" charset="0"/>
              </a:defRPr>
            </a:lvl2pPr>
            <a:lvl3pPr algn="l" eaLnBrk="1" fontAlgn="base" hangingPunct="1" indent="0" latinLnBrk="0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Times New Roman" pitchFamily="18" charset="0"/>
                <a:ea typeface="宋体" pitchFamily="2" charset="-122"/>
                <a:sym typeface="Times New Roman" pitchFamily="18" charset="0"/>
              </a:defRPr>
            </a:lvl3pPr>
            <a:lvl4pPr algn="l" eaLnBrk="1" fontAlgn="base" hangingPunct="1" indent="0" latinLnBrk="0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Times New Roman" pitchFamily="18" charset="0"/>
                <a:ea typeface="宋体" pitchFamily="2" charset="-122"/>
                <a:sym typeface="Times New Roman" pitchFamily="18" charset="0"/>
              </a:defRPr>
            </a:lvl4pPr>
            <a:lvl5pPr algn="l" eaLnBrk="1" fontAlgn="base" hangingPunct="1" indent="0" latinLnBrk="0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Times New Roman" pitchFamily="18" charset="0"/>
                <a:ea typeface="宋体" pitchFamily="2" charset="-122"/>
                <a:sym typeface="Times New Roman" pitchFamily="18" charset="0"/>
              </a:defRPr>
            </a:lvl5pPr>
          </a:lstStyle>
          <a:p>
            <a:pPr algn="ctr" eaLnBrk="1" hangingPunct="1" lvl="0"/>
            <a:endParaRPr altLang="zh-CN" sz="2900"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white">
      <p:bgPr>
        <a:solidFill>
          <a:schemeClr val="lt1"/>
        </a:solidFill>
      </p:bgPr>
    </p:bg>
    <p:spTree>
      <p:nvGrpSpPr>
        <p:cNvPr id="14" name=""/>
        <p:cNvGrpSpPr/>
        <p:nvPr/>
      </p:nvGrpSpPr>
      <p:grpSpPr>
        <a:xfrm rot="0">
          <a:off x="0" y="0"/>
          <a:ext cx="0" cy="0"/>
          <a:chOff x="0" y="0"/>
          <a:chExt cx="0" cy="0"/>
        </a:xfrm>
      </p:grpSpPr>
      <p:sp>
        <p:nvSpPr>
          <p:cNvPr id="1048576" name="Rectangle 2"/>
          <p:cNvSpPr/>
          <p:nvPr>
            <p:ph type="title" sz="full" idx="4294967295"/>
          </p:nvPr>
        </p:nvSpPr>
        <p:spPr>
          <a:xfrm rot="0">
            <a:off x="1657350" y="982662"/>
            <a:ext cx="18783300" cy="1841500"/>
          </a:xfrm>
          <a:prstGeom prst="rect"/>
          <a:noFill/>
          <a:ln>
            <a:noFill/>
          </a:ln>
        </p:spPr>
        <p:txBody>
          <a:bodyPr anchor="ctr" bIns="94704" lIns="189409" rIns="189409" tIns="94704" vert="horz"/>
          <a:p>
            <a:pPr lvl="0"/>
            <a:r>
              <a:rPr altLang="en-US" lang="zh-CN"/>
              <a:t>单击此处编辑母版标题样式</a:t>
            </a:r>
          </a:p>
        </p:txBody>
      </p:sp>
      <p:sp>
        <p:nvSpPr>
          <p:cNvPr id="1048577" name="Rectangle 3"/>
          <p:cNvSpPr/>
          <p:nvPr>
            <p:ph type="body" sz="full" idx="4294967295"/>
          </p:nvPr>
        </p:nvSpPr>
        <p:spPr>
          <a:xfrm rot="0">
            <a:off x="1657350" y="3192462"/>
            <a:ext cx="18783300" cy="6629400"/>
          </a:xfrm>
          <a:prstGeom prst="rect"/>
          <a:noFill/>
          <a:ln>
            <a:noFill/>
          </a:ln>
        </p:spPr>
        <p:txBody>
          <a:bodyPr anchor="t" bIns="94704" lIns="189409" rIns="189409" tIns="94704" vert="horz"/>
          <a:p>
            <a:pPr lvl="0"/>
            <a:r>
              <a:rPr altLang="en-US" lang="zh-CN"/>
              <a:t>单击此处编辑母版文本样式</a:t>
            </a:r>
          </a:p>
          <a:p>
            <a:pPr lvl="1"/>
            <a:r>
              <a:rPr altLang="en-US" lang="zh-CN"/>
              <a:t>第二级</a:t>
            </a:r>
          </a:p>
          <a:p>
            <a:pPr lvl="2"/>
            <a:r>
              <a:rPr altLang="en-US" lang="zh-CN"/>
              <a:t>第三级</a:t>
            </a:r>
          </a:p>
          <a:p>
            <a:pPr lvl="3"/>
            <a:r>
              <a:rPr altLang="en-US" lang="zh-CN"/>
              <a:t>第四级</a:t>
            </a:r>
          </a:p>
          <a:p>
            <a:pPr lvl="4"/>
            <a:r>
              <a:rPr altLang="en-US" lang="zh-CN"/>
              <a:t>第五级</a:t>
            </a:r>
          </a:p>
        </p:txBody>
      </p:sp>
      <p:sp>
        <p:nvSpPr>
          <p:cNvPr id="1048578" name="Rectangle 4"/>
          <p:cNvSpPr/>
          <p:nvPr>
            <p:ph type="dt" sz="half" idx="2"/>
          </p:nvPr>
        </p:nvSpPr>
        <p:spPr>
          <a:xfrm rot="0">
            <a:off x="1657350" y="10066338"/>
            <a:ext cx="4603750" cy="736600"/>
          </a:xfrm>
          <a:prstGeom prst="rect"/>
          <a:noFill/>
          <a:ln>
            <a:noFill/>
          </a:ln>
        </p:spPr>
        <p:txBody>
          <a:bodyPr anchor="t" bIns="94704" lIns="189409" rIns="189409" tIns="94704" vert="horz"/>
          <a:lstStyle>
            <a:lvl1pPr algn="l" eaLnBrk="1" fontAlgn="base" hangingPunct="1" indent="0" latinLnBrk="0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Times New Roman" pitchFamily="18" charset="0"/>
                <a:ea typeface="宋体" pitchFamily="2" charset="-122"/>
                <a:sym typeface="Times New Roman" pitchFamily="18" charset="0"/>
              </a:defRPr>
            </a:lvl1pPr>
            <a:lvl2pPr algn="l" eaLnBrk="1" fontAlgn="base" hangingPunct="1" indent="0" latinLnBrk="0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Times New Roman" pitchFamily="18" charset="0"/>
                <a:ea typeface="宋体" pitchFamily="2" charset="-122"/>
                <a:sym typeface="Times New Roman" pitchFamily="18" charset="0"/>
              </a:defRPr>
            </a:lvl2pPr>
            <a:lvl3pPr algn="l" eaLnBrk="1" fontAlgn="base" hangingPunct="1" indent="0" latinLnBrk="0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Times New Roman" pitchFamily="18" charset="0"/>
                <a:ea typeface="宋体" pitchFamily="2" charset="-122"/>
                <a:sym typeface="Times New Roman" pitchFamily="18" charset="0"/>
              </a:defRPr>
            </a:lvl3pPr>
            <a:lvl4pPr algn="l" eaLnBrk="1" fontAlgn="base" hangingPunct="1" indent="0" latinLnBrk="0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Times New Roman" pitchFamily="18" charset="0"/>
                <a:ea typeface="宋体" pitchFamily="2" charset="-122"/>
                <a:sym typeface="Times New Roman" pitchFamily="18" charset="0"/>
              </a:defRPr>
            </a:lvl4pPr>
            <a:lvl5pPr algn="l" eaLnBrk="1" fontAlgn="base" hangingPunct="1" indent="0" latinLnBrk="0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Times New Roman" pitchFamily="18" charset="0"/>
                <a:ea typeface="宋体" pitchFamily="2" charset="-122"/>
                <a:sym typeface="Times New Roman" pitchFamily="18" charset="0"/>
              </a:defRPr>
            </a:lvl5pPr>
          </a:lstStyle>
          <a:p>
            <a:pPr eaLnBrk="1" hangingPunct="1" lvl="0"/>
            <a:endParaRPr altLang="zh-CN" sz="2900" lang="en-US"/>
          </a:p>
        </p:txBody>
      </p:sp>
      <p:sp>
        <p:nvSpPr>
          <p:cNvPr id="1048579" name="Rectangle 5"/>
          <p:cNvSpPr/>
          <p:nvPr>
            <p:ph type="ftr" sz="quarter" idx="3"/>
          </p:nvPr>
        </p:nvSpPr>
        <p:spPr>
          <a:xfrm rot="0">
            <a:off x="7550150" y="10066338"/>
            <a:ext cx="6997700" cy="736600"/>
          </a:xfrm>
          <a:prstGeom prst="rect"/>
          <a:noFill/>
          <a:ln>
            <a:noFill/>
          </a:ln>
        </p:spPr>
        <p:txBody>
          <a:bodyPr anchor="t" bIns="94704" lIns="189409" rIns="189409" tIns="94704" vert="horz"/>
          <a:lstStyle>
            <a:lvl1pPr algn="l" eaLnBrk="1" fontAlgn="base" hangingPunct="1" indent="0" latinLnBrk="0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Times New Roman" pitchFamily="18" charset="0"/>
                <a:ea typeface="宋体" pitchFamily="2" charset="-122"/>
                <a:sym typeface="Times New Roman" pitchFamily="18" charset="0"/>
              </a:defRPr>
            </a:lvl1pPr>
            <a:lvl2pPr algn="l" eaLnBrk="1" fontAlgn="base" hangingPunct="1" indent="0" latinLnBrk="0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Times New Roman" pitchFamily="18" charset="0"/>
                <a:ea typeface="宋体" pitchFamily="2" charset="-122"/>
                <a:sym typeface="Times New Roman" pitchFamily="18" charset="0"/>
              </a:defRPr>
            </a:lvl2pPr>
            <a:lvl3pPr algn="l" eaLnBrk="1" fontAlgn="base" hangingPunct="1" indent="0" latinLnBrk="0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Times New Roman" pitchFamily="18" charset="0"/>
                <a:ea typeface="宋体" pitchFamily="2" charset="-122"/>
                <a:sym typeface="Times New Roman" pitchFamily="18" charset="0"/>
              </a:defRPr>
            </a:lvl3pPr>
            <a:lvl4pPr algn="l" eaLnBrk="1" fontAlgn="base" hangingPunct="1" indent="0" latinLnBrk="0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Times New Roman" pitchFamily="18" charset="0"/>
                <a:ea typeface="宋体" pitchFamily="2" charset="-122"/>
                <a:sym typeface="Times New Roman" pitchFamily="18" charset="0"/>
              </a:defRPr>
            </a:lvl4pPr>
            <a:lvl5pPr algn="l" eaLnBrk="1" fontAlgn="base" hangingPunct="1" indent="0" latinLnBrk="0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Times New Roman" pitchFamily="18" charset="0"/>
                <a:ea typeface="宋体" pitchFamily="2" charset="-122"/>
                <a:sym typeface="Times New Roman" pitchFamily="18" charset="0"/>
              </a:defRPr>
            </a:lvl5pPr>
          </a:lstStyle>
          <a:p>
            <a:pPr algn="ctr" eaLnBrk="1" hangingPunct="1" lvl="0"/>
            <a:endParaRPr altLang="zh-CN" sz="2900" lang="en-US"/>
          </a:p>
        </p:txBody>
      </p:sp>
      <p:sp>
        <p:nvSpPr>
          <p:cNvPr id="1048580" name="Rectangle 6"/>
          <p:cNvSpPr/>
          <p:nvPr>
            <p:ph type="sldNum" sz="quarter" idx="4"/>
          </p:nvPr>
        </p:nvSpPr>
        <p:spPr>
          <a:xfrm rot="0">
            <a:off x="15836900" y="10066338"/>
            <a:ext cx="4603750" cy="736600"/>
          </a:xfrm>
          <a:prstGeom prst="rect"/>
          <a:noFill/>
          <a:ln>
            <a:noFill/>
          </a:ln>
        </p:spPr>
        <p:txBody>
          <a:bodyPr anchor="t" bIns="94704" lIns="189409" rIns="189409" tIns="94704" vert="horz"/>
          <a:lstStyle>
            <a:lvl1pPr algn="l" eaLnBrk="1" fontAlgn="base" hangingPunct="1" indent="0" latinLnBrk="0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Times New Roman" pitchFamily="18" charset="0"/>
                <a:ea typeface="宋体" pitchFamily="2" charset="-122"/>
                <a:sym typeface="Times New Roman" pitchFamily="18" charset="0"/>
              </a:defRPr>
            </a:lvl1pPr>
            <a:lvl2pPr algn="l" eaLnBrk="1" fontAlgn="base" hangingPunct="1" indent="0" latinLnBrk="0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Times New Roman" pitchFamily="18" charset="0"/>
                <a:ea typeface="宋体" pitchFamily="2" charset="-122"/>
                <a:sym typeface="Times New Roman" pitchFamily="18" charset="0"/>
              </a:defRPr>
            </a:lvl2pPr>
            <a:lvl3pPr algn="l" eaLnBrk="1" fontAlgn="base" hangingPunct="1" indent="0" latinLnBrk="0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Times New Roman" pitchFamily="18" charset="0"/>
                <a:ea typeface="宋体" pitchFamily="2" charset="-122"/>
                <a:sym typeface="Times New Roman" pitchFamily="18" charset="0"/>
              </a:defRPr>
            </a:lvl3pPr>
            <a:lvl4pPr algn="l" eaLnBrk="1" fontAlgn="base" hangingPunct="1" indent="0" latinLnBrk="0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Times New Roman" pitchFamily="18" charset="0"/>
                <a:ea typeface="宋体" pitchFamily="2" charset="-122"/>
                <a:sym typeface="Times New Roman" pitchFamily="18" charset="0"/>
              </a:defRPr>
            </a:lvl4pPr>
            <a:lvl5pPr algn="l" eaLnBrk="1" fontAlgn="base" hangingPunct="1" indent="0" latinLnBrk="0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 u="none">
                <a:solidFill>
                  <a:schemeClr val="dk1"/>
                </a:solidFill>
                <a:latin typeface="Times New Roman" pitchFamily="18" charset="0"/>
                <a:ea typeface="宋体" pitchFamily="2" charset="-122"/>
                <a:sym typeface="Times New Roman" pitchFamily="18" charset="0"/>
              </a:defRPr>
            </a:lvl5pPr>
          </a:lstStyle>
          <a:p>
            <a:pPr algn="r" eaLnBrk="1" hangingPunct="1" lvl="0"/>
            <a:fld id="{566ABCEB-ACFC-4714-9973-3DA970169C29}" type="slidenum">
              <a:rPr altLang="zh-CN" sz="2900" lang="en-US"/>
              <a:pPr algn="r" eaLnBrk="1" hangingPunct="1" lvl="0"/>
            </a:fld>
            <a:endParaRPr altLang="zh-CN" sz="2900" lang="en-US"/>
          </a:p>
        </p:txBody>
      </p:sp>
    </p:spTree>
  </p:cSld>
  <p:clrMap accent1="accent1" accent2="accent2" accent3="accent3" accent4="accent4" accent5="accent5" accent6="accent6" bg1="lt1" bg2="dk2" tx1="dk1" tx2="lt2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sldNum="0"/>
  <p:txStyles>
    <p:titleStyle>
      <a:lvl1pPr algn="ctr" defTabSz="1893888" eaLnBrk="0" fontAlgn="base" hangingPunct="0" rtl="0">
        <a:spcBef>
          <a:spcPct val="0"/>
        </a:spcBef>
        <a:spcAft>
          <a:spcPct val="0"/>
        </a:spcAft>
        <a:defRPr sz="9100">
          <a:solidFill>
            <a:schemeClr val="tx2"/>
          </a:solidFill>
          <a:latin typeface="+mj-lt"/>
          <a:ea typeface="+mj-ea"/>
          <a:cs typeface="+mj-cs"/>
        </a:defRPr>
      </a:lvl1pPr>
      <a:lvl2pPr algn="ctr" defTabSz="1893888" eaLnBrk="0" fontAlgn="base" hangingPunct="0" rtl="0">
        <a:spcBef>
          <a:spcPct val="0"/>
        </a:spcBef>
        <a:spcAft>
          <a:spcPct val="0"/>
        </a:spcAft>
        <a:defRPr sz="91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2pPr>
      <a:lvl3pPr algn="ctr" defTabSz="1893888" eaLnBrk="0" fontAlgn="base" hangingPunct="0" rtl="0">
        <a:spcBef>
          <a:spcPct val="0"/>
        </a:spcBef>
        <a:spcAft>
          <a:spcPct val="0"/>
        </a:spcAft>
        <a:defRPr sz="91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3pPr>
      <a:lvl4pPr algn="ctr" defTabSz="1893888" eaLnBrk="0" fontAlgn="base" hangingPunct="0" rtl="0">
        <a:spcBef>
          <a:spcPct val="0"/>
        </a:spcBef>
        <a:spcAft>
          <a:spcPct val="0"/>
        </a:spcAft>
        <a:defRPr sz="91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4pPr>
      <a:lvl5pPr algn="ctr" defTabSz="1893888" eaLnBrk="0" fontAlgn="base" hangingPunct="0" rtl="0">
        <a:spcBef>
          <a:spcPct val="0"/>
        </a:spcBef>
        <a:spcAft>
          <a:spcPct val="0"/>
        </a:spcAft>
        <a:defRPr sz="91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5pPr>
      <a:lvl6pPr algn="ctr" defTabSz="1894205" fontAlgn="base" marL="457200" rtl="0">
        <a:spcBef>
          <a:spcPct val="0"/>
        </a:spcBef>
        <a:spcAft>
          <a:spcPct val="0"/>
        </a:spcAft>
        <a:defRPr sz="9100" kumimoji="1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6pPr>
      <a:lvl7pPr algn="ctr" defTabSz="1894205" fontAlgn="base" marL="914400" rtl="0">
        <a:spcBef>
          <a:spcPct val="0"/>
        </a:spcBef>
        <a:spcAft>
          <a:spcPct val="0"/>
        </a:spcAft>
        <a:defRPr sz="9100" kumimoji="1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7pPr>
      <a:lvl8pPr algn="ctr" defTabSz="1894205" fontAlgn="base" marL="1371600" rtl="0">
        <a:spcBef>
          <a:spcPct val="0"/>
        </a:spcBef>
        <a:spcAft>
          <a:spcPct val="0"/>
        </a:spcAft>
        <a:defRPr sz="9100" kumimoji="1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8pPr>
      <a:lvl9pPr algn="ctr" defTabSz="1894205" fontAlgn="base" marL="1828800" rtl="0">
        <a:spcBef>
          <a:spcPct val="0"/>
        </a:spcBef>
        <a:spcAft>
          <a:spcPct val="0"/>
        </a:spcAft>
        <a:defRPr sz="9100" kumimoji="1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9pPr>
    </p:titleStyle>
    <p:bodyStyle>
      <a:lvl1pPr algn="l" defTabSz="1893888" eaLnBrk="0" fontAlgn="base" hangingPunct="0" indent="-709613" marL="709613" rtl="0">
        <a:spcBef>
          <a:spcPct val="20000"/>
        </a:spcBef>
        <a:spcAft>
          <a:spcPct val="0"/>
        </a:spcAft>
        <a:buChar char="•"/>
        <a:defRPr sz="6600">
          <a:solidFill>
            <a:schemeClr val="tx1"/>
          </a:solidFill>
          <a:latin typeface="+mn-lt"/>
          <a:ea typeface="+mn-ea"/>
          <a:cs typeface="+mn-cs"/>
        </a:defRPr>
      </a:lvl1pPr>
      <a:lvl2pPr algn="l" defTabSz="1893888" eaLnBrk="0" fontAlgn="base" hangingPunct="0" indent="-590550" marL="1538288" rtl="0">
        <a:spcBef>
          <a:spcPct val="20000"/>
        </a:spcBef>
        <a:spcAft>
          <a:spcPct val="0"/>
        </a:spcAft>
        <a:buChar char="–"/>
        <a:defRPr sz="5800">
          <a:solidFill>
            <a:schemeClr val="tx1"/>
          </a:solidFill>
          <a:latin typeface="+mn-lt"/>
          <a:ea typeface="+mn-ea"/>
        </a:defRPr>
      </a:lvl2pPr>
      <a:lvl3pPr algn="l" defTabSz="1893888" eaLnBrk="0" fontAlgn="base" hangingPunct="0" indent="-473075" marL="2366963" rtl="0">
        <a:spcBef>
          <a:spcPct val="20000"/>
        </a:spcBef>
        <a:spcAft>
          <a:spcPct val="0"/>
        </a:spcAft>
        <a:buChar char="•"/>
        <a:defRPr sz="5000">
          <a:solidFill>
            <a:schemeClr val="tx1"/>
          </a:solidFill>
          <a:latin typeface="+mn-lt"/>
          <a:ea typeface="+mn-ea"/>
        </a:defRPr>
      </a:lvl3pPr>
      <a:lvl4pPr algn="l" defTabSz="1893888" eaLnBrk="0" fontAlgn="base" hangingPunct="0" indent="-473075" marL="3314700" rtl="0">
        <a:spcBef>
          <a:spcPct val="20000"/>
        </a:spcBef>
        <a:spcAft>
          <a:spcPct val="0"/>
        </a:spcAft>
        <a:buChar char="–"/>
        <a:defRPr sz="4100">
          <a:solidFill>
            <a:schemeClr val="tx1"/>
          </a:solidFill>
          <a:latin typeface="+mn-lt"/>
          <a:ea typeface="+mn-ea"/>
        </a:defRPr>
      </a:lvl4pPr>
      <a:lvl5pPr algn="l" defTabSz="1893888" eaLnBrk="0" fontAlgn="base" hangingPunct="0" indent="-474663" marL="4262438" rtl="0">
        <a:spcBef>
          <a:spcPct val="20000"/>
        </a:spcBef>
        <a:spcAft>
          <a:spcPct val="0"/>
        </a:spcAft>
        <a:buChar char="»"/>
        <a:defRPr sz="4100">
          <a:solidFill>
            <a:schemeClr val="tx1"/>
          </a:solidFill>
          <a:latin typeface="+mn-lt"/>
          <a:ea typeface="+mn-ea"/>
        </a:defRPr>
      </a:lvl5pPr>
      <a:lvl6pPr algn="l" defTabSz="1894205" fontAlgn="base" indent="-474980" marL="4719955" rtl="0">
        <a:spcBef>
          <a:spcPct val="20000"/>
        </a:spcBef>
        <a:spcAft>
          <a:spcPct val="0"/>
        </a:spcAft>
        <a:buChar char="»"/>
        <a:defRPr sz="4100" kumimoji="1">
          <a:solidFill>
            <a:schemeClr val="tx1"/>
          </a:solidFill>
          <a:latin typeface="+mn-lt"/>
          <a:ea typeface="+mn-ea"/>
        </a:defRPr>
      </a:lvl6pPr>
      <a:lvl7pPr algn="l" defTabSz="1894205" fontAlgn="base" indent="-474980" marL="5177155" rtl="0">
        <a:spcBef>
          <a:spcPct val="20000"/>
        </a:spcBef>
        <a:spcAft>
          <a:spcPct val="0"/>
        </a:spcAft>
        <a:buChar char="»"/>
        <a:defRPr sz="4100" kumimoji="1">
          <a:solidFill>
            <a:schemeClr val="tx1"/>
          </a:solidFill>
          <a:latin typeface="+mn-lt"/>
          <a:ea typeface="+mn-ea"/>
        </a:defRPr>
      </a:lvl7pPr>
      <a:lvl8pPr algn="l" defTabSz="1894205" fontAlgn="base" indent="-474980" marL="5634355" rtl="0">
        <a:spcBef>
          <a:spcPct val="20000"/>
        </a:spcBef>
        <a:spcAft>
          <a:spcPct val="0"/>
        </a:spcAft>
        <a:buChar char="»"/>
        <a:defRPr sz="4100" kumimoji="1">
          <a:solidFill>
            <a:schemeClr val="tx1"/>
          </a:solidFill>
          <a:latin typeface="+mn-lt"/>
          <a:ea typeface="+mn-ea"/>
        </a:defRPr>
      </a:lvl8pPr>
      <a:lvl9pPr algn="l" defTabSz="1894205" fontAlgn="base" indent="-474980" marL="6091555" rtl="0">
        <a:spcBef>
          <a:spcPct val="20000"/>
        </a:spcBef>
        <a:spcAft>
          <a:spcPct val="0"/>
        </a:spcAft>
        <a:buChar char="»"/>
        <a:defRPr sz="4100" kumimoji="1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algn="l" defTabSz="914400" eaLnBrk="1" hangingPunct="1" latinLnBrk="0" marL="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latinLnBrk="0" marL="4572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latinLnBrk="0" marL="9144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latinLnBrk="0" marL="13716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latinLnBrk="0" marL="18288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latinLnBrk="0" marL="22860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latinLnBrk="0" marL="27432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latinLnBrk="0" marL="32004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latinLnBrk="0" marL="36576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png"/><Relationship Id="rId3" Type="http://schemas.openxmlformats.org/officeDocument/2006/relationships/image" Target="../media/image3.jpeg"/><Relationship Id="rId4" Type="http://schemas.openxmlformats.org/officeDocument/2006/relationships/image" Target="../media/image4.png"/><Relationship Id="rId5" Type="http://schemas.openxmlformats.org/officeDocument/2006/relationships/slideLayout" Target="../slideLayouts/slideLayout7.xml"/></Relationships>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image" Target="../media/image5.jpeg"/><Relationship Id="rId2" Type="http://schemas.openxmlformats.org/officeDocument/2006/relationships/image" Target="../media/image6.jpeg"/><Relationship Id="rId3" Type="http://schemas.openxmlformats.org/officeDocument/2006/relationships/image" Target="../media/image7.png"/><Relationship Id="rId4" Type="http://schemas.openxmlformats.org/officeDocument/2006/relationships/image" Target="../media/image8.jpeg"/><Relationship Id="rId5" Type="http://schemas.openxmlformats.org/officeDocument/2006/relationships/image" Target="../media/image9.jpeg"/><Relationship Id="rId6" Type="http://schemas.openxmlformats.org/officeDocument/2006/relationships/image" Target="../media/image10.jpeg"/><Relationship Id="rId7" Type="http://schemas.openxmlformats.org/officeDocument/2006/relationships/slideLayout" Target="../slideLayouts/slideLayout7.xml"/><Relationship Id="rId8" Type="http://schemas.openxmlformats.org/officeDocument/2006/relationships/notesSlide" Target="../notesSlides/notesSl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>
  <p:cSld>
    <p:spTree>
      <p:nvGrpSpPr>
        <p:cNvPr id="15" name=""/>
        <p:cNvGrpSpPr/>
        <p:nvPr/>
      </p:nvGrpSpPr>
      <p:grpSpPr>
        <a:xfrm rot="0">
          <a:off x="0" y="0"/>
          <a:ext cx="0" cy="0"/>
          <a:chOff x="0" y="0"/>
          <a:chExt cx="0" cy="0"/>
        </a:xfrm>
      </p:grpSpPr>
      <p:pic>
        <p:nvPicPr>
          <p:cNvPr id="2097152" name="Picture 2" descr="\\192.168.4.99\单页宣传资料\1 母版\控详\封面\7建邺区.jpg"/>
          <p:cNvPicPr>
            <a:picLocks/>
          </p:cNvPicPr>
          <p:nvPr/>
        </p:nvPicPr>
        <p:blipFill>
          <a:blip xmlns:r="http://schemas.openxmlformats.org/officeDocument/2006/relationships" r:embed="rId1"/>
          <a:srcRect l="858" t="0" r="743" b="2180"/>
          <a:stretch>
            <a:fillRect/>
          </a:stretch>
        </p:blipFill>
        <p:spPr>
          <a:xfrm rot="0">
            <a:off x="0" y="-47625"/>
            <a:ext cx="22098000" cy="11096625"/>
          </a:xfrm>
          <a:prstGeom prst="rect"/>
          <a:noFill/>
          <a:ln>
            <a:noFill/>
          </a:ln>
        </p:spPr>
      </p:pic>
      <p:sp>
        <p:nvSpPr>
          <p:cNvPr id="1048581" name="Text Box 12"/>
          <p:cNvSpPr txBox="1"/>
          <p:nvPr/>
        </p:nvSpPr>
        <p:spPr>
          <a:xfrm rot="0">
            <a:off x="12201525" y="2430462"/>
            <a:ext cx="4516437" cy="1028699"/>
          </a:xfrm>
          <a:prstGeom prst="rect"/>
          <a:noFill/>
          <a:ln>
            <a:noFill/>
          </a:ln>
        </p:spPr>
        <p:txBody>
          <a:bodyPr anchor="t" bIns="45720" lIns="91440" rIns="91440" tIns="45720" vert="horz">
            <a:spAutoFit/>
          </a:bodyPr>
          <a:lstStyle>
            <a:lvl1pPr algn="l" eaLnBrk="0" fontAlgn="base" hangingPunct="0" indent="-709612" latinLnBrk="0" marL="709612" rtl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•"/>
              <a:defRPr baseline="0" b="0" sz="6600" i="0" u="none">
                <a:solidFill>
                  <a:schemeClr val="dk1"/>
                </a:solidFill>
                <a:latin typeface="Times New Roman" pitchFamily="18" charset="0"/>
                <a:ea typeface="宋体" pitchFamily="2" charset="-122"/>
                <a:sym typeface="Times New Roman" pitchFamily="18" charset="0"/>
              </a:defRPr>
            </a:lvl1pPr>
            <a:lvl2pPr algn="l" eaLnBrk="0" fontAlgn="base" hangingPunct="0" indent="-590550" latinLnBrk="0" marL="1538287" rtl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–"/>
              <a:defRPr baseline="0" b="0" sz="5800" i="0" u="none">
                <a:solidFill>
                  <a:schemeClr val="dk1"/>
                </a:solidFill>
                <a:latin typeface="Times New Roman" pitchFamily="18" charset="0"/>
                <a:ea typeface="宋体" pitchFamily="2" charset="-122"/>
                <a:sym typeface="Times New Roman" pitchFamily="18" charset="0"/>
              </a:defRPr>
            </a:lvl2pPr>
            <a:lvl3pPr algn="l" eaLnBrk="0" fontAlgn="base" hangingPunct="0" indent="-473075" latinLnBrk="0" marL="2366962" rtl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•"/>
              <a:defRPr baseline="0" b="0" sz="5000" i="0" u="none">
                <a:solidFill>
                  <a:schemeClr val="dk1"/>
                </a:solidFill>
                <a:latin typeface="Times New Roman" pitchFamily="18" charset="0"/>
                <a:ea typeface="宋体" pitchFamily="2" charset="-122"/>
                <a:sym typeface="Times New Roman" pitchFamily="18" charset="0"/>
              </a:defRPr>
            </a:lvl3pPr>
            <a:lvl4pPr algn="l" eaLnBrk="0" fontAlgn="base" hangingPunct="0" indent="-473075" latinLnBrk="0" marL="3314700" rtl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–"/>
              <a:defRPr baseline="0" b="0" sz="4100" i="0" u="none">
                <a:solidFill>
                  <a:schemeClr val="dk1"/>
                </a:solidFill>
                <a:latin typeface="Times New Roman" pitchFamily="18" charset="0"/>
                <a:ea typeface="宋体" pitchFamily="2" charset="-122"/>
                <a:sym typeface="Times New Roman" pitchFamily="18" charset="0"/>
              </a:defRPr>
            </a:lvl4pPr>
            <a:lvl5pPr algn="l" eaLnBrk="0" fontAlgn="base" hangingPunct="0" indent="-474662" latinLnBrk="0" marL="4262437" rtl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»"/>
              <a:defRPr baseline="0" b="0" sz="4100" i="0" u="none">
                <a:solidFill>
                  <a:schemeClr val="dk1"/>
                </a:solidFill>
                <a:latin typeface="Times New Roman" pitchFamily="18" charset="0"/>
                <a:ea typeface="宋体" pitchFamily="2" charset="-122"/>
                <a:sym typeface="Times New Roman" pitchFamily="18" charset="0"/>
              </a:defRPr>
            </a:lvl5pPr>
          </a:lstStyle>
          <a:p>
            <a:pPr algn="ctr" eaLnBrk="1" hangingPunct="1" indent="0" lvl="0" marL="0">
              <a:spcBef>
                <a:spcPct val="50000"/>
              </a:spcBef>
              <a:buFontTx/>
              <a:buNone/>
            </a:pPr>
            <a:r>
              <a:rPr altLang="en-US" b="1" sz="1800" lang="zh-CN">
                <a:solidFill>
                  <a:schemeClr val="lt1"/>
                </a:solidFill>
                <a:latin typeface="黑体" pitchFamily="49" charset="-122"/>
                <a:ea typeface="黑体" pitchFamily="49" charset="-122"/>
              </a:rPr>
              <a:t>麒麟高新区</a:t>
            </a:r>
            <a:r>
              <a:rPr altLang="zh-CN" b="1" sz="1800" lang="en-US">
                <a:solidFill>
                  <a:schemeClr val="lt1"/>
                </a:solidFill>
                <a:latin typeface="黑体" pitchFamily="49" charset="-122"/>
                <a:ea typeface="黑体" pitchFamily="49" charset="-122"/>
              </a:rPr>
              <a:t>NJNBa021</a:t>
            </a:r>
            <a:r>
              <a:rPr altLang="en-US" b="1" sz="1800" lang="zh-CN">
                <a:solidFill>
                  <a:schemeClr val="lt1"/>
                </a:solidFill>
                <a:latin typeface="黑体" pitchFamily="49" charset="-122"/>
                <a:ea typeface="黑体" pitchFamily="49" charset="-122"/>
              </a:rPr>
              <a:t>、</a:t>
            </a:r>
            <a:r>
              <a:rPr altLang="zh-CN" b="1" sz="1800" lang="en-US">
                <a:solidFill>
                  <a:schemeClr val="lt1"/>
                </a:solidFill>
                <a:latin typeface="黑体" pitchFamily="49" charset="-122"/>
                <a:ea typeface="黑体" pitchFamily="49" charset="-122"/>
              </a:rPr>
              <a:t>022</a:t>
            </a:r>
            <a:r>
              <a:rPr altLang="en-US" b="1" sz="1800" lang="zh-CN">
                <a:solidFill>
                  <a:schemeClr val="lt1"/>
                </a:solidFill>
                <a:latin typeface="黑体" pitchFamily="49" charset="-122"/>
                <a:ea typeface="黑体" pitchFamily="49" charset="-122"/>
              </a:rPr>
              <a:t>、</a:t>
            </a:r>
            <a:r>
              <a:rPr altLang="zh-CN" b="1" sz="1800" lang="en-US">
                <a:solidFill>
                  <a:schemeClr val="lt1"/>
                </a:solidFill>
                <a:latin typeface="黑体" pitchFamily="49" charset="-122"/>
                <a:ea typeface="黑体" pitchFamily="49" charset="-122"/>
              </a:rPr>
              <a:t>041</a:t>
            </a:r>
            <a:r>
              <a:rPr altLang="en-US" b="1" sz="1800" lang="zh-CN">
                <a:solidFill>
                  <a:schemeClr val="lt1"/>
                </a:solidFill>
                <a:latin typeface="黑体" pitchFamily="49" charset="-122"/>
                <a:ea typeface="黑体" pitchFamily="49" charset="-122"/>
              </a:rPr>
              <a:t>、</a:t>
            </a:r>
            <a:r>
              <a:rPr altLang="zh-CN" b="1" sz="1800" lang="en-US">
                <a:solidFill>
                  <a:schemeClr val="lt1"/>
                </a:solidFill>
                <a:latin typeface="黑体" pitchFamily="49" charset="-122"/>
                <a:ea typeface="黑体" pitchFamily="49" charset="-122"/>
              </a:rPr>
              <a:t>042</a:t>
            </a:r>
            <a:r>
              <a:rPr altLang="en-US" b="1" sz="1800" lang="zh-CN">
                <a:solidFill>
                  <a:schemeClr val="lt1"/>
                </a:solidFill>
                <a:latin typeface="黑体" pitchFamily="49" charset="-122"/>
                <a:ea typeface="黑体" pitchFamily="49" charset="-122"/>
              </a:rPr>
              <a:t>单元</a:t>
            </a:r>
          </a:p>
          <a:p>
            <a:pPr algn="ctr" eaLnBrk="1" hangingPunct="1" indent="0" lvl="0" marL="0">
              <a:spcBef>
                <a:spcPct val="50000"/>
              </a:spcBef>
              <a:buFontTx/>
              <a:buNone/>
            </a:pPr>
            <a:r>
              <a:rPr altLang="en-US" b="1" sz="1800" lang="zh-CN">
                <a:solidFill>
                  <a:schemeClr val="lt1"/>
                </a:solidFill>
                <a:latin typeface="黑体" pitchFamily="49" charset="-122"/>
                <a:ea typeface="黑体" pitchFamily="49" charset="-122"/>
              </a:rPr>
              <a:t>控制性详细规划</a:t>
            </a:r>
            <a:r>
              <a:rPr altLang="en-US" b="1" sz="1800" lang="zh-CN">
                <a:solidFill>
                  <a:schemeClr val="lt1"/>
                </a:solidFill>
                <a:latin typeface="黑体" pitchFamily="49" charset="-122"/>
                <a:ea typeface="黑体" pitchFamily="49" charset="-122"/>
              </a:rPr>
              <a:t>及城市设计</a:t>
            </a:r>
          </a:p>
        </p:txBody>
      </p:sp>
      <p:sp>
        <p:nvSpPr>
          <p:cNvPr id="1048582" name="Rectangle 9"/>
          <p:cNvSpPr/>
          <p:nvPr/>
        </p:nvSpPr>
        <p:spPr>
          <a:xfrm rot="0">
            <a:off x="17549812" y="523875"/>
            <a:ext cx="4011612" cy="1699260"/>
          </a:xfrm>
          <a:prstGeom prst="rect"/>
          <a:noFill/>
          <a:ln>
            <a:noFill/>
          </a:ln>
        </p:spPr>
        <p:txBody>
          <a:bodyPr anchor="t" bIns="0" lIns="0" rIns="0" tIns="0" vert="horz">
            <a:spAutoFit/>
          </a:bodyPr>
          <a:lstStyle>
            <a:lvl1pPr algn="l" eaLnBrk="0" fontAlgn="base" hangingPunct="0" indent="0" latinLnBrk="0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400" i="0" u="none">
                <a:solidFill>
                  <a:schemeClr val="dk1"/>
                </a:solidFill>
                <a:latin typeface="Times New Roman" pitchFamily="18" charset="0"/>
                <a:ea typeface="宋体" pitchFamily="2" charset="-122"/>
                <a:sym typeface="Times New Roman" pitchFamily="18" charset="0"/>
              </a:defRPr>
            </a:lvl1pPr>
            <a:lvl2pPr algn="l" eaLnBrk="0" fontAlgn="base" hangingPunct="0" indent="0" latinLnBrk="0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400" i="0" u="none">
                <a:solidFill>
                  <a:schemeClr val="dk1"/>
                </a:solidFill>
                <a:latin typeface="Times New Roman" pitchFamily="18" charset="0"/>
                <a:ea typeface="宋体" pitchFamily="2" charset="-122"/>
                <a:sym typeface="Times New Roman" pitchFamily="18" charset="0"/>
              </a:defRPr>
            </a:lvl2pPr>
            <a:lvl3pPr algn="l" eaLnBrk="0" fontAlgn="base" hangingPunct="0" indent="0" latinLnBrk="0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400" i="0" u="none">
                <a:solidFill>
                  <a:schemeClr val="dk1"/>
                </a:solidFill>
                <a:latin typeface="Times New Roman" pitchFamily="18" charset="0"/>
                <a:ea typeface="宋体" pitchFamily="2" charset="-122"/>
                <a:sym typeface="Times New Roman" pitchFamily="18" charset="0"/>
              </a:defRPr>
            </a:lvl3pPr>
            <a:lvl4pPr algn="l" eaLnBrk="0" fontAlgn="base" hangingPunct="0" indent="0" latinLnBrk="0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400" i="0" u="none">
                <a:solidFill>
                  <a:schemeClr val="dk1"/>
                </a:solidFill>
                <a:latin typeface="Times New Roman" pitchFamily="18" charset="0"/>
                <a:ea typeface="宋体" pitchFamily="2" charset="-122"/>
                <a:sym typeface="Times New Roman" pitchFamily="18" charset="0"/>
              </a:defRPr>
            </a:lvl4pPr>
            <a:lvl5pPr algn="l" eaLnBrk="0" fontAlgn="base" hangingPunct="0" indent="0" latinLnBrk="0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400" i="0" u="none">
                <a:solidFill>
                  <a:schemeClr val="dk1"/>
                </a:solidFill>
                <a:latin typeface="Times New Roman" pitchFamily="18" charset="0"/>
                <a:ea typeface="宋体" pitchFamily="2" charset="-122"/>
                <a:sym typeface="Times New Roman" pitchFamily="18" charset="0"/>
              </a:defRPr>
            </a:lvl5pPr>
          </a:lstStyle>
          <a:p>
            <a:pPr algn="just" eaLnBrk="1" hangingPunct="1" indent="-38100" lvl="0">
              <a:lnSpc>
                <a:spcPct val="140000"/>
              </a:lnSpc>
            </a:pPr>
            <a:endParaRPr altLang="zh-CN" lang="en-US">
              <a:latin typeface="黑体" pitchFamily="49" charset="-122"/>
              <a:ea typeface="黑体" pitchFamily="49" charset="-122"/>
            </a:endParaRPr>
          </a:p>
          <a:p>
            <a:pPr algn="just" eaLnBrk="1" hangingPunct="1" indent="-38100" lvl="0">
              <a:lnSpc>
                <a:spcPct val="140000"/>
              </a:lnSpc>
            </a:pPr>
            <a:r>
              <a:rPr altLang="en-US" lang="zh-CN">
                <a:latin typeface="黑体" pitchFamily="49" charset="-122"/>
                <a:ea typeface="黑体" pitchFamily="49" charset="-122"/>
              </a:rPr>
              <a:t>前言</a:t>
            </a:r>
          </a:p>
          <a:p>
            <a:pPr algn="just" eaLnBrk="1" hangingPunct="1" indent="-38100" lvl="0">
              <a:lnSpc>
                <a:spcPct val="140000"/>
              </a:lnSpc>
            </a:pPr>
            <a:endParaRPr altLang="zh-CN" sz="900" lang="en-US">
              <a:latin typeface="宋体" pitchFamily="2" charset="-122"/>
            </a:endParaRPr>
          </a:p>
          <a:p>
            <a:pPr eaLnBrk="1" hangingPunct="1" indent="-38100" lvl="0">
              <a:lnSpc>
                <a:spcPct val="250000"/>
              </a:lnSpc>
            </a:pPr>
            <a:r>
              <a:rPr altLang="zh-CN" sz="900" lang="en-US">
                <a:latin typeface="宋体" pitchFamily="2" charset="-122"/>
              </a:rPr>
              <a:t>为更好地服务南京麒麟高新区的规划建设，我局会同麒麟科创园管委会开展《</a:t>
            </a:r>
            <a:r>
              <a:rPr altLang="en-US" sz="900" lang="zh-CN">
                <a:latin typeface="宋体" pitchFamily="2" charset="-122"/>
              </a:rPr>
              <a:t>麒麟高新区</a:t>
            </a:r>
            <a:r>
              <a:rPr altLang="zh-CN" sz="900" lang="en-US">
                <a:latin typeface="宋体" pitchFamily="2" charset="-122"/>
              </a:rPr>
              <a:t>NJNBa021</a:t>
            </a:r>
            <a:r>
              <a:rPr altLang="en-US" sz="900" lang="zh-CN">
                <a:latin typeface="宋体" pitchFamily="2" charset="-122"/>
              </a:rPr>
              <a:t>、</a:t>
            </a:r>
            <a:r>
              <a:rPr altLang="zh-CN" sz="900" lang="en-US">
                <a:latin typeface="宋体" pitchFamily="2" charset="-122"/>
              </a:rPr>
              <a:t>022</a:t>
            </a:r>
            <a:r>
              <a:rPr altLang="en-US" sz="900" lang="zh-CN">
                <a:latin typeface="宋体" pitchFamily="2" charset="-122"/>
              </a:rPr>
              <a:t>、</a:t>
            </a:r>
            <a:r>
              <a:rPr altLang="zh-CN" sz="900" lang="en-US">
                <a:latin typeface="宋体" pitchFamily="2" charset="-122"/>
              </a:rPr>
              <a:t>041</a:t>
            </a:r>
            <a:r>
              <a:rPr altLang="en-US" sz="900" lang="zh-CN">
                <a:latin typeface="宋体" pitchFamily="2" charset="-122"/>
              </a:rPr>
              <a:t>、</a:t>
            </a:r>
            <a:r>
              <a:rPr altLang="zh-CN" sz="900" lang="en-US">
                <a:latin typeface="宋体" pitchFamily="2" charset="-122"/>
              </a:rPr>
              <a:t>042</a:t>
            </a:r>
            <a:r>
              <a:rPr altLang="en-US" sz="900" lang="zh-CN">
                <a:latin typeface="宋体" pitchFamily="2" charset="-122"/>
              </a:rPr>
              <a:t>单元控制性详细规划及城市设计</a:t>
            </a:r>
            <a:r>
              <a:rPr altLang="zh-CN" sz="900" lang="en-US">
                <a:latin typeface="宋体" pitchFamily="2" charset="-122"/>
              </a:rPr>
              <a:t>》</a:t>
            </a:r>
            <a:r>
              <a:rPr altLang="en-US" sz="900" lang="zh-CN">
                <a:latin typeface="宋体" pitchFamily="2" charset="-122"/>
              </a:rPr>
              <a:t>编制工作，依据</a:t>
            </a:r>
            <a:r>
              <a:rPr altLang="zh-CN" sz="900" lang="en-US">
                <a:latin typeface="宋体" pitchFamily="2" charset="-122"/>
              </a:rPr>
              <a:t>《</a:t>
            </a:r>
            <a:r>
              <a:rPr altLang="en-US" sz="900" lang="zh-CN">
                <a:latin typeface="宋体" pitchFamily="2" charset="-122"/>
              </a:rPr>
              <a:t>中华人民共和国城乡规划法</a:t>
            </a:r>
            <a:r>
              <a:rPr altLang="zh-CN" sz="900" lang="en-US">
                <a:latin typeface="宋体" pitchFamily="2" charset="-122"/>
              </a:rPr>
              <a:t>》</a:t>
            </a:r>
            <a:r>
              <a:rPr altLang="en-US" sz="900" lang="zh-CN">
                <a:latin typeface="宋体" pitchFamily="2" charset="-122"/>
              </a:rPr>
              <a:t>要求，现将规划主要内容向社会公布。</a:t>
            </a:r>
          </a:p>
        </p:txBody>
      </p:sp>
      <p:sp>
        <p:nvSpPr>
          <p:cNvPr id="1048583" name="Rectangle 61"/>
          <p:cNvSpPr/>
          <p:nvPr/>
        </p:nvSpPr>
        <p:spPr>
          <a:xfrm rot="0">
            <a:off x="17549812" y="6240462"/>
            <a:ext cx="3571875" cy="4000501"/>
          </a:xfrm>
          <a:prstGeom prst="rect"/>
          <a:noFill/>
          <a:ln>
            <a:noFill/>
          </a:ln>
        </p:spPr>
        <p:txBody>
          <a:bodyPr anchor="t" bIns="0" lIns="0" rIns="0" tIns="0" vert="horz">
            <a:spAutoFit/>
          </a:bodyPr>
          <a:lstStyle>
            <a:lvl1pPr algn="l" eaLnBrk="0" fontAlgn="base" hangingPunct="0" indent="0" latinLnBrk="0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400" i="0" u="none">
                <a:solidFill>
                  <a:schemeClr val="dk1"/>
                </a:solidFill>
                <a:latin typeface="Times New Roman" pitchFamily="18" charset="0"/>
                <a:ea typeface="宋体" pitchFamily="2" charset="-122"/>
                <a:sym typeface="Times New Roman" pitchFamily="18" charset="0"/>
              </a:defRPr>
            </a:lvl1pPr>
            <a:lvl2pPr algn="l" eaLnBrk="0" fontAlgn="base" hangingPunct="0" indent="0" latinLnBrk="0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400" i="0" u="none">
                <a:solidFill>
                  <a:schemeClr val="dk1"/>
                </a:solidFill>
                <a:latin typeface="Times New Roman" pitchFamily="18" charset="0"/>
                <a:ea typeface="宋体" pitchFamily="2" charset="-122"/>
                <a:sym typeface="Times New Roman" pitchFamily="18" charset="0"/>
              </a:defRPr>
            </a:lvl2pPr>
            <a:lvl3pPr algn="l" eaLnBrk="0" fontAlgn="base" hangingPunct="0" indent="0" latinLnBrk="0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400" i="0" u="none">
                <a:solidFill>
                  <a:schemeClr val="dk1"/>
                </a:solidFill>
                <a:latin typeface="Times New Roman" pitchFamily="18" charset="0"/>
                <a:ea typeface="宋体" pitchFamily="2" charset="-122"/>
                <a:sym typeface="Times New Roman" pitchFamily="18" charset="0"/>
              </a:defRPr>
            </a:lvl3pPr>
            <a:lvl4pPr algn="l" eaLnBrk="0" fontAlgn="base" hangingPunct="0" indent="0" latinLnBrk="0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400" i="0" u="none">
                <a:solidFill>
                  <a:schemeClr val="dk1"/>
                </a:solidFill>
                <a:latin typeface="Times New Roman" pitchFamily="18" charset="0"/>
                <a:ea typeface="宋体" pitchFamily="2" charset="-122"/>
                <a:sym typeface="Times New Roman" pitchFamily="18" charset="0"/>
              </a:defRPr>
            </a:lvl4pPr>
            <a:lvl5pPr algn="l" eaLnBrk="0" fontAlgn="base" hangingPunct="0" indent="0" latinLnBrk="0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400" i="0" u="none">
                <a:solidFill>
                  <a:schemeClr val="dk1"/>
                </a:solidFill>
                <a:latin typeface="Times New Roman" pitchFamily="18" charset="0"/>
                <a:ea typeface="宋体" pitchFamily="2" charset="-122"/>
                <a:sym typeface="Times New Roman" pitchFamily="18" charset="0"/>
              </a:defRPr>
            </a:lvl5pPr>
          </a:lstStyle>
          <a:p>
            <a:pPr eaLnBrk="1" hangingPunct="1" lvl="0">
              <a:lnSpc>
                <a:spcPct val="250000"/>
              </a:lnSpc>
            </a:pPr>
            <a:r>
              <a:rPr altLang="en-US" lang="zh-CN">
                <a:latin typeface="黑体" pitchFamily="49" charset="-122"/>
                <a:ea typeface="黑体" pitchFamily="49" charset="-122"/>
              </a:rPr>
              <a:t>说明</a:t>
            </a:r>
          </a:p>
          <a:p>
            <a:pPr eaLnBrk="1" hangingPunct="1" lvl="0">
              <a:lnSpc>
                <a:spcPct val="250000"/>
              </a:lnSpc>
            </a:pPr>
            <a:r>
              <a:rPr altLang="zh-CN" sz="900" lang="en-US">
                <a:latin typeface="宋体" pitchFamily="2" charset="-122"/>
              </a:rPr>
              <a:t>1</a:t>
            </a:r>
            <a:r>
              <a:rPr altLang="en-US" sz="900" lang="zh-CN">
                <a:latin typeface="宋体" pitchFamily="2" charset="-122"/>
              </a:rPr>
              <a:t>、本材料是为方便公众了解城市规划而制作的参考性文件。</a:t>
            </a:r>
          </a:p>
          <a:p>
            <a:pPr eaLnBrk="1" hangingPunct="1" lvl="0">
              <a:lnSpc>
                <a:spcPct val="250000"/>
              </a:lnSpc>
            </a:pPr>
            <a:r>
              <a:rPr altLang="zh-CN" sz="900" lang="en-US">
                <a:latin typeface="宋体" pitchFamily="2" charset="-122"/>
              </a:rPr>
              <a:t>2</a:t>
            </a:r>
            <a:r>
              <a:rPr altLang="en-US" sz="900" lang="zh-CN">
                <a:latin typeface="宋体" pitchFamily="2" charset="-122"/>
              </a:rPr>
              <a:t>、城市设计是城市发展的引导性文件，不代表具体的项目实施计划和实施方案。一旦有建设行为，应依据批准的具体项目建设方案实施。</a:t>
            </a:r>
          </a:p>
          <a:p>
            <a:pPr eaLnBrk="1" hangingPunct="1" lvl="0">
              <a:lnSpc>
                <a:spcPct val="250000"/>
              </a:lnSpc>
            </a:pPr>
            <a:r>
              <a:rPr altLang="zh-CN" sz="900" lang="en-US">
                <a:latin typeface="宋体" pitchFamily="2" charset="-122"/>
              </a:rPr>
              <a:t>3</a:t>
            </a:r>
            <a:r>
              <a:rPr altLang="en-US" sz="900" lang="zh-CN">
                <a:latin typeface="宋体" pitchFamily="2" charset="-122"/>
              </a:rPr>
              <a:t>、控制性详细规划是城市发展的控制与引导性文件，不代表具体的项目实施计划和实施方案。一旦有建设行为，应依据批准的具体项目建设方案实施。</a:t>
            </a:r>
          </a:p>
          <a:p>
            <a:pPr eaLnBrk="1" hangingPunct="1" lvl="0">
              <a:lnSpc>
                <a:spcPct val="250000"/>
              </a:lnSpc>
            </a:pPr>
            <a:r>
              <a:rPr altLang="zh-CN" sz="900" lang="en-US">
                <a:latin typeface="宋体" pitchFamily="2" charset="-122"/>
              </a:rPr>
              <a:t>4</a:t>
            </a:r>
            <a:r>
              <a:rPr altLang="en-US" sz="900" lang="zh-CN">
                <a:latin typeface="宋体" pitchFamily="2" charset="-122"/>
              </a:rPr>
              <a:t>、城市规划是不断优化更新的过程，规划内容以南京市规划和自然资源局存档备查的最新版本为准，同一地区同内容深度规划若有更新，南京市规划和自然资源局将即时在网站上公布，本材料自动作废。</a:t>
            </a:r>
          </a:p>
          <a:p>
            <a:pPr eaLnBrk="1" hangingPunct="1" lvl="0">
              <a:lnSpc>
                <a:spcPct val="250000"/>
              </a:lnSpc>
            </a:pPr>
            <a:r>
              <a:rPr altLang="zh-CN" sz="900" lang="en-US">
                <a:latin typeface="宋体" pitchFamily="2" charset="-122"/>
              </a:rPr>
              <a:t>5</a:t>
            </a:r>
            <a:r>
              <a:rPr altLang="en-US" sz="900" lang="zh-CN">
                <a:latin typeface="宋体" pitchFamily="2" charset="-122"/>
              </a:rPr>
              <a:t>、本材料版权及解释权归南京市规划和自然资源局所有，未取得版权人的书面授权，谢绝改变、分发、发布或使用本材料图文资料。</a:t>
            </a:r>
          </a:p>
        </p:txBody>
      </p:sp>
      <p:sp>
        <p:nvSpPr>
          <p:cNvPr id="1048584" name="Text Box 6"/>
          <p:cNvSpPr txBox="1"/>
          <p:nvPr/>
        </p:nvSpPr>
        <p:spPr>
          <a:xfrm rot="0">
            <a:off x="11634788" y="9502775"/>
            <a:ext cx="5524500" cy="604521"/>
          </a:xfrm>
          <a:prstGeom prst="rect"/>
          <a:noFill/>
          <a:ln>
            <a:noFill/>
          </a:ln>
        </p:spPr>
        <p:txBody>
          <a:bodyPr anchor="t" bIns="45720" lIns="91440" rIns="91440" tIns="45720" vert="horz">
            <a:spAutoFit/>
          </a:bodyPr>
          <a:lstStyle>
            <a:lvl1pPr algn="l" eaLnBrk="0" fontAlgn="base" hangingPunct="0" indent="0" latinLnBrk="0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400" i="0" u="none">
                <a:solidFill>
                  <a:schemeClr val="dk1"/>
                </a:solidFill>
                <a:latin typeface="Times New Roman" pitchFamily="18" charset="0"/>
                <a:ea typeface="宋体" pitchFamily="2" charset="-122"/>
                <a:sym typeface="Times New Roman" pitchFamily="18" charset="0"/>
              </a:defRPr>
            </a:lvl1pPr>
            <a:lvl2pPr algn="l" eaLnBrk="0" fontAlgn="base" hangingPunct="0" indent="0" latinLnBrk="0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400" i="0" u="none">
                <a:solidFill>
                  <a:schemeClr val="dk1"/>
                </a:solidFill>
                <a:latin typeface="Times New Roman" pitchFamily="18" charset="0"/>
                <a:ea typeface="宋体" pitchFamily="2" charset="-122"/>
                <a:sym typeface="Times New Roman" pitchFamily="18" charset="0"/>
              </a:defRPr>
            </a:lvl2pPr>
            <a:lvl3pPr algn="l" eaLnBrk="0" fontAlgn="base" hangingPunct="0" indent="0" latinLnBrk="0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400" i="0" u="none">
                <a:solidFill>
                  <a:schemeClr val="dk1"/>
                </a:solidFill>
                <a:latin typeface="Times New Roman" pitchFamily="18" charset="0"/>
                <a:ea typeface="宋体" pitchFamily="2" charset="-122"/>
                <a:sym typeface="Times New Roman" pitchFamily="18" charset="0"/>
              </a:defRPr>
            </a:lvl3pPr>
            <a:lvl4pPr algn="l" eaLnBrk="0" fontAlgn="base" hangingPunct="0" indent="0" latinLnBrk="0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400" i="0" u="none">
                <a:solidFill>
                  <a:schemeClr val="dk1"/>
                </a:solidFill>
                <a:latin typeface="Times New Roman" pitchFamily="18" charset="0"/>
                <a:ea typeface="宋体" pitchFamily="2" charset="-122"/>
                <a:sym typeface="Times New Roman" pitchFamily="18" charset="0"/>
              </a:defRPr>
            </a:lvl4pPr>
            <a:lvl5pPr algn="l" eaLnBrk="0" fontAlgn="base" hangingPunct="0" indent="0" latinLnBrk="0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400" i="0" u="none">
                <a:solidFill>
                  <a:schemeClr val="dk1"/>
                </a:solidFill>
                <a:latin typeface="Times New Roman" pitchFamily="18" charset="0"/>
                <a:ea typeface="宋体" pitchFamily="2" charset="-122"/>
                <a:sym typeface="Times New Roman" pitchFamily="18" charset="0"/>
              </a:defRPr>
            </a:lvl5pPr>
          </a:lstStyle>
          <a:p>
            <a:pPr algn="ctr" eaLnBrk="1" hangingPunct="1" lvl="0">
              <a:spcBef>
                <a:spcPct val="50000"/>
              </a:spcBef>
            </a:pPr>
            <a:r>
              <a:rPr altLang="en-US" lang="zh-CN">
                <a:latin typeface="黑体" pitchFamily="49" charset="-122"/>
                <a:ea typeface="黑体" pitchFamily="49" charset="-122"/>
              </a:rPr>
              <a:t>南京市规划和自然资源局</a:t>
            </a:r>
          </a:p>
          <a:p>
            <a:pPr algn="ctr" eaLnBrk="1" hangingPunct="1" lvl="0">
              <a:spcBef>
                <a:spcPct val="50000"/>
              </a:spcBef>
            </a:pPr>
            <a:r>
              <a:rPr altLang="en-US" lang="zh-CN">
                <a:latin typeface="黑体" pitchFamily="49" charset="-122"/>
                <a:ea typeface="黑体" pitchFamily="49" charset="-122"/>
              </a:rPr>
              <a:t>二零二一年三月</a:t>
            </a:r>
          </a:p>
        </p:txBody>
      </p:sp>
      <p:sp>
        <p:nvSpPr>
          <p:cNvPr id="1048585" name="矩形 8"/>
          <p:cNvSpPr/>
          <p:nvPr/>
        </p:nvSpPr>
        <p:spPr>
          <a:xfrm rot="0">
            <a:off x="7016750" y="3214687"/>
            <a:ext cx="2232025" cy="2093912"/>
          </a:xfrm>
          <a:prstGeom prst="rect"/>
          <a:solidFill>
            <a:srgbClr val="FEFFF1"/>
          </a:solidFill>
          <a:ln>
            <a:noFill/>
          </a:ln>
        </p:spPr>
        <p:txBody>
          <a:bodyPr anchor="t" bIns="45720" lIns="91440" rIns="91440" tIns="45720" vert="horz"/>
          <a:lstStyle>
            <a:lvl1pPr algn="l" eaLnBrk="0" fontAlgn="base" hangingPunct="0" indent="0" latinLnBrk="0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400" i="0" u="none">
                <a:solidFill>
                  <a:schemeClr val="dk1"/>
                </a:solidFill>
                <a:latin typeface="Times New Roman" pitchFamily="18" charset="0"/>
                <a:ea typeface="宋体" pitchFamily="2" charset="-122"/>
                <a:sym typeface="Times New Roman" pitchFamily="18" charset="0"/>
              </a:defRPr>
            </a:lvl1pPr>
            <a:lvl2pPr algn="l" eaLnBrk="0" fontAlgn="base" hangingPunct="0" indent="0" latinLnBrk="0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400" i="0" u="none">
                <a:solidFill>
                  <a:schemeClr val="dk1"/>
                </a:solidFill>
                <a:latin typeface="Times New Roman" pitchFamily="18" charset="0"/>
                <a:ea typeface="宋体" pitchFamily="2" charset="-122"/>
                <a:sym typeface="Times New Roman" pitchFamily="18" charset="0"/>
              </a:defRPr>
            </a:lvl2pPr>
            <a:lvl3pPr algn="l" eaLnBrk="0" fontAlgn="base" hangingPunct="0" indent="0" latinLnBrk="0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400" i="0" u="none">
                <a:solidFill>
                  <a:schemeClr val="dk1"/>
                </a:solidFill>
                <a:latin typeface="Times New Roman" pitchFamily="18" charset="0"/>
                <a:ea typeface="宋体" pitchFamily="2" charset="-122"/>
                <a:sym typeface="Times New Roman" pitchFamily="18" charset="0"/>
              </a:defRPr>
            </a:lvl3pPr>
            <a:lvl4pPr algn="l" eaLnBrk="0" fontAlgn="base" hangingPunct="0" indent="0" latinLnBrk="0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400" i="0" u="none">
                <a:solidFill>
                  <a:schemeClr val="dk1"/>
                </a:solidFill>
                <a:latin typeface="Times New Roman" pitchFamily="18" charset="0"/>
                <a:ea typeface="宋体" pitchFamily="2" charset="-122"/>
                <a:sym typeface="Times New Roman" pitchFamily="18" charset="0"/>
              </a:defRPr>
            </a:lvl4pPr>
            <a:lvl5pPr algn="l" eaLnBrk="0" fontAlgn="base" hangingPunct="0" indent="0" latinLnBrk="0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400" i="0" u="none">
                <a:solidFill>
                  <a:schemeClr val="dk1"/>
                </a:solidFill>
                <a:latin typeface="Times New Roman" pitchFamily="18" charset="0"/>
                <a:ea typeface="宋体" pitchFamily="2" charset="-122"/>
                <a:sym typeface="Times New Roman" pitchFamily="18" charset="0"/>
              </a:defRPr>
            </a:lvl5pPr>
          </a:lstStyle>
          <a:p>
            <a:pPr eaLnBrk="1" hangingPunct="1" lvl="0"/>
            <a:endParaRPr altLang="en-US" lang="zh-CN"/>
          </a:p>
        </p:txBody>
      </p:sp>
      <p:pic>
        <p:nvPicPr>
          <p:cNvPr id="2097153" name="图片 14"/>
          <p:cNvPicPr>
            <a:picLocks/>
          </p:cNvPicPr>
          <p:nvPr/>
        </p:nvPicPr>
        <p:blipFill>
          <a:blip xmlns:r="http://schemas.openxmlformats.org/officeDocument/2006/relationships" r:embed="rId2"/>
          <a:srcRect l="0" t="0" r="0" b="0"/>
          <a:stretch>
            <a:fillRect/>
          </a:stretch>
        </p:blipFill>
        <p:spPr>
          <a:xfrm rot="0">
            <a:off x="5946775" y="9818688"/>
            <a:ext cx="2798762" cy="1092200"/>
          </a:xfrm>
          <a:prstGeom prst="rect"/>
          <a:noFill/>
          <a:ln>
            <a:noFill/>
          </a:ln>
        </p:spPr>
      </p:pic>
      <p:pic>
        <p:nvPicPr>
          <p:cNvPr id="2097154" name="图片 1"/>
          <p:cNvPicPr>
            <a:picLocks/>
          </p:cNvPicPr>
          <p:nvPr/>
        </p:nvPicPr>
        <p:blipFill>
          <a:blip xmlns:r="http://schemas.openxmlformats.org/officeDocument/2006/relationships" r:embed="rId3"/>
          <a:srcRect l="0" t="0" r="0" b="0"/>
          <a:stretch>
            <a:fillRect/>
          </a:stretch>
        </p:blipFill>
        <p:spPr>
          <a:xfrm rot="0">
            <a:off x="0" y="4152900"/>
            <a:ext cx="5395912" cy="3000375"/>
          </a:xfrm>
          <a:prstGeom prst="rect"/>
          <a:noFill/>
          <a:ln>
            <a:noFill/>
          </a:ln>
        </p:spPr>
      </p:pic>
      <p:pic>
        <p:nvPicPr>
          <p:cNvPr id="2097155" name="图片 2"/>
          <p:cNvPicPr>
            <a:picLocks/>
          </p:cNvPicPr>
          <p:nvPr/>
        </p:nvPicPr>
        <p:blipFill>
          <a:blip xmlns:r="http://schemas.openxmlformats.org/officeDocument/2006/relationships" r:embed="rId4"/>
          <a:srcRect l="0" t="0" r="0" b="0"/>
          <a:stretch>
            <a:fillRect/>
          </a:stretch>
        </p:blipFill>
        <p:spPr>
          <a:xfrm rot="0">
            <a:off x="11210925" y="5834062"/>
            <a:ext cx="5503862" cy="5218112"/>
          </a:xfrm>
          <a:prstGeom prst="rect"/>
          <a:noFill/>
          <a:ln>
            <a:noFill/>
          </a:ln>
        </p:spPr>
      </p:pic>
      <p:sp>
        <p:nvSpPr>
          <p:cNvPr id="1048586" name="Text Box 6"/>
          <p:cNvSpPr txBox="1"/>
          <p:nvPr/>
        </p:nvSpPr>
        <p:spPr>
          <a:xfrm rot="0">
            <a:off x="11337925" y="9413875"/>
            <a:ext cx="5524500" cy="628650"/>
          </a:xfrm>
          <a:prstGeom prst="rect"/>
          <a:noFill/>
          <a:ln>
            <a:noFill/>
          </a:ln>
        </p:spPr>
        <p:txBody>
          <a:bodyPr anchor="t" bIns="45720" lIns="91440" rIns="91440" tIns="45720" vert="horz">
            <a:spAutoFit/>
          </a:bodyPr>
          <a:lstStyle>
            <a:lvl1pPr algn="l" eaLnBrk="0" fontAlgn="base" hangingPunct="0" indent="0" latinLnBrk="0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400" i="0" u="none">
                <a:solidFill>
                  <a:schemeClr val="dk1"/>
                </a:solidFill>
                <a:latin typeface="Times New Roman" pitchFamily="18" charset="0"/>
                <a:ea typeface="宋体" pitchFamily="2" charset="-122"/>
                <a:sym typeface="Times New Roman" pitchFamily="18" charset="0"/>
              </a:defRPr>
            </a:lvl1pPr>
            <a:lvl2pPr algn="l" eaLnBrk="0" fontAlgn="base" hangingPunct="0" indent="0" latinLnBrk="0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400" i="0" u="none">
                <a:solidFill>
                  <a:schemeClr val="dk1"/>
                </a:solidFill>
                <a:latin typeface="Times New Roman" pitchFamily="18" charset="0"/>
                <a:ea typeface="宋体" pitchFamily="2" charset="-122"/>
                <a:sym typeface="Times New Roman" pitchFamily="18" charset="0"/>
              </a:defRPr>
            </a:lvl2pPr>
            <a:lvl3pPr algn="l" eaLnBrk="0" fontAlgn="base" hangingPunct="0" indent="0" latinLnBrk="0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400" i="0" u="none">
                <a:solidFill>
                  <a:schemeClr val="dk1"/>
                </a:solidFill>
                <a:latin typeface="Times New Roman" pitchFamily="18" charset="0"/>
                <a:ea typeface="宋体" pitchFamily="2" charset="-122"/>
                <a:sym typeface="Times New Roman" pitchFamily="18" charset="0"/>
              </a:defRPr>
            </a:lvl3pPr>
            <a:lvl4pPr algn="l" eaLnBrk="0" fontAlgn="base" hangingPunct="0" indent="0" latinLnBrk="0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400" i="0" u="none">
                <a:solidFill>
                  <a:schemeClr val="dk1"/>
                </a:solidFill>
                <a:latin typeface="Times New Roman" pitchFamily="18" charset="0"/>
                <a:ea typeface="宋体" pitchFamily="2" charset="-122"/>
                <a:sym typeface="Times New Roman" pitchFamily="18" charset="0"/>
              </a:defRPr>
            </a:lvl4pPr>
            <a:lvl5pPr algn="l" eaLnBrk="0" fontAlgn="base" hangingPunct="0" indent="0" latinLnBrk="0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400" i="0" u="none">
                <a:solidFill>
                  <a:schemeClr val="dk1"/>
                </a:solidFill>
                <a:latin typeface="Times New Roman" pitchFamily="18" charset="0"/>
                <a:ea typeface="宋体" pitchFamily="2" charset="-122"/>
                <a:sym typeface="Times New Roman" pitchFamily="18" charset="0"/>
              </a:defRPr>
            </a:lvl5pPr>
          </a:lstStyle>
          <a:p>
            <a:pPr algn="ctr" lvl="0">
              <a:spcBef>
                <a:spcPct val="50000"/>
              </a:spcBef>
            </a:pPr>
            <a:r>
              <a:rPr altLang="en-US" lang="zh-CN">
                <a:latin typeface="黑体" pitchFamily="49" charset="-122"/>
                <a:ea typeface="黑体" pitchFamily="49" charset="-122"/>
              </a:rPr>
              <a:t>南京市规划和自然资源局</a:t>
            </a:r>
          </a:p>
          <a:p>
            <a:pPr algn="ctr" lvl="0">
              <a:spcBef>
                <a:spcPct val="50000"/>
              </a:spcBef>
            </a:pPr>
            <a:r>
              <a:rPr altLang="en-US" lang="zh-CN">
                <a:latin typeface="黑体" pitchFamily="49" charset="-122"/>
                <a:ea typeface="黑体" pitchFamily="49" charset="-122"/>
              </a:rPr>
              <a:t>二零二一年七月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>
  <p:cSld>
    <p:spTree>
      <p:nvGrpSpPr>
        <p:cNvPr id="17" name=""/>
        <p:cNvGrpSpPr/>
        <p:nvPr/>
      </p:nvGrpSpPr>
      <p:grpSpPr>
        <a:xfrm rot="0">
          <a:off x="0" y="0"/>
          <a:ext cx="0" cy="0"/>
          <a:chOff x="0" y="0"/>
          <a:chExt cx="0" cy="0"/>
        </a:xfrm>
      </p:grpSpPr>
      <p:pic>
        <p:nvPicPr>
          <p:cNvPr id="2097156" name="Picture 2" descr="\\192.168.4.99\单页宣传资料\1 母版\控详\内页\1内页.jpg"/>
          <p:cNvPicPr>
            <a:picLocks/>
          </p:cNvPicPr>
          <p:nvPr/>
        </p:nvPicPr>
        <p:blipFill>
          <a:blip xmlns:r="http://schemas.openxmlformats.org/officeDocument/2006/relationships" r:embed="rId1"/>
          <a:srcRect l="0" t="0" r="0" b="0"/>
          <a:stretch>
            <a:fillRect/>
          </a:stretch>
        </p:blipFill>
        <p:spPr>
          <a:xfrm rot="0">
            <a:off x="3175" y="22225"/>
            <a:ext cx="22098000" cy="11049000"/>
          </a:xfrm>
          <a:prstGeom prst="rect"/>
          <a:noFill/>
          <a:ln w="3175" cap="flat" cmpd="sng">
            <a:solidFill>
              <a:srgbClr val="000000">
                <a:alpha val="100000"/>
              </a:srgbClr>
            </a:solidFill>
            <a:prstDash val="solid"/>
            <a:round/>
          </a:ln>
        </p:spPr>
      </p:pic>
      <p:sp>
        <p:nvSpPr>
          <p:cNvPr id="1048587" name="Rectangle 129"/>
          <p:cNvSpPr/>
          <p:nvPr/>
        </p:nvSpPr>
        <p:spPr>
          <a:xfrm rot="0">
            <a:off x="17907000" y="8450262"/>
            <a:ext cx="3810000" cy="322262"/>
          </a:xfrm>
          <a:prstGeom prst="rect"/>
          <a:noFill/>
          <a:ln>
            <a:noFill/>
          </a:ln>
        </p:spPr>
        <p:txBody>
          <a:bodyPr anchor="t" bIns="45715" lIns="91431" rIns="91431" tIns="45715" vert="horz">
            <a:spAutoFit/>
          </a:bodyPr>
          <a:lstStyle>
            <a:lvl1pPr algn="l" eaLnBrk="0" fontAlgn="base" hangingPunct="0" indent="0" latinLnBrk="0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400" i="0" u="none">
                <a:solidFill>
                  <a:schemeClr val="dk1"/>
                </a:solidFill>
                <a:latin typeface="Times New Roman" pitchFamily="18" charset="0"/>
                <a:ea typeface="宋体" pitchFamily="2" charset="-122"/>
                <a:sym typeface="Times New Roman" pitchFamily="18" charset="0"/>
              </a:defRPr>
            </a:lvl1pPr>
            <a:lvl2pPr algn="l" eaLnBrk="0" fontAlgn="base" hangingPunct="0" indent="0" latinLnBrk="0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400" i="0" u="none">
                <a:solidFill>
                  <a:schemeClr val="dk1"/>
                </a:solidFill>
                <a:latin typeface="Times New Roman" pitchFamily="18" charset="0"/>
                <a:ea typeface="宋体" pitchFamily="2" charset="-122"/>
                <a:sym typeface="Times New Roman" pitchFamily="18" charset="0"/>
              </a:defRPr>
            </a:lvl2pPr>
            <a:lvl3pPr algn="l" eaLnBrk="0" fontAlgn="base" hangingPunct="0" indent="0" latinLnBrk="0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400" i="0" u="none">
                <a:solidFill>
                  <a:schemeClr val="dk1"/>
                </a:solidFill>
                <a:latin typeface="Times New Roman" pitchFamily="18" charset="0"/>
                <a:ea typeface="宋体" pitchFamily="2" charset="-122"/>
                <a:sym typeface="Times New Roman" pitchFamily="18" charset="0"/>
              </a:defRPr>
            </a:lvl3pPr>
            <a:lvl4pPr algn="l" eaLnBrk="0" fontAlgn="base" hangingPunct="0" indent="0" latinLnBrk="0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400" i="0" u="none">
                <a:solidFill>
                  <a:schemeClr val="dk1"/>
                </a:solidFill>
                <a:latin typeface="Times New Roman" pitchFamily="18" charset="0"/>
                <a:ea typeface="宋体" pitchFamily="2" charset="-122"/>
                <a:sym typeface="Times New Roman" pitchFamily="18" charset="0"/>
              </a:defRPr>
            </a:lvl4pPr>
            <a:lvl5pPr algn="l" eaLnBrk="0" fontAlgn="base" hangingPunct="0" indent="0" latinLnBrk="0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400" i="0" u="none">
                <a:solidFill>
                  <a:schemeClr val="dk1"/>
                </a:solidFill>
                <a:latin typeface="Times New Roman" pitchFamily="18" charset="0"/>
                <a:ea typeface="宋体" pitchFamily="2" charset="-122"/>
                <a:sym typeface="Times New Roman" pitchFamily="18" charset="0"/>
              </a:defRPr>
            </a:lvl5pPr>
          </a:lstStyle>
          <a:p>
            <a:pPr eaLnBrk="1" hangingPunct="1" lvl="0">
              <a:lnSpc>
                <a:spcPct val="150000"/>
              </a:lnSpc>
            </a:pPr>
            <a:r>
              <a:rPr altLang="zh-CN" sz="1000" lang="en-US">
                <a:latin typeface="宋体" pitchFamily="2" charset="-122"/>
              </a:rPr>
              <a:t>    </a:t>
            </a:r>
          </a:p>
        </p:txBody>
      </p:sp>
      <p:sp>
        <p:nvSpPr>
          <p:cNvPr id="1048588" name="Text Box 176"/>
          <p:cNvSpPr txBox="1"/>
          <p:nvPr/>
        </p:nvSpPr>
        <p:spPr>
          <a:xfrm rot="0">
            <a:off x="20880388" y="52387"/>
            <a:ext cx="1330325" cy="548630"/>
          </a:xfrm>
          <a:prstGeom prst="rect"/>
          <a:noFill/>
          <a:ln>
            <a:noFill/>
          </a:ln>
        </p:spPr>
        <p:txBody>
          <a:bodyPr anchor="t" bIns="45715" lIns="91431" rIns="91431" tIns="45715" vert="horz">
            <a:spAutoFit/>
          </a:bodyPr>
          <a:lstStyle>
            <a:lvl1pPr algn="l" eaLnBrk="0" fontAlgn="base" hangingPunct="0" indent="0" latinLnBrk="0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400" i="0" u="none">
                <a:solidFill>
                  <a:schemeClr val="dk1"/>
                </a:solidFill>
                <a:latin typeface="Times New Roman" pitchFamily="18" charset="0"/>
                <a:ea typeface="宋体" pitchFamily="2" charset="-122"/>
                <a:sym typeface="Times New Roman" pitchFamily="18" charset="0"/>
              </a:defRPr>
            </a:lvl1pPr>
            <a:lvl2pPr algn="l" eaLnBrk="0" fontAlgn="base" hangingPunct="0" indent="0" latinLnBrk="0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400" i="0" u="none">
                <a:solidFill>
                  <a:schemeClr val="dk1"/>
                </a:solidFill>
                <a:latin typeface="Times New Roman" pitchFamily="18" charset="0"/>
                <a:ea typeface="宋体" pitchFamily="2" charset="-122"/>
                <a:sym typeface="Times New Roman" pitchFamily="18" charset="0"/>
              </a:defRPr>
            </a:lvl2pPr>
            <a:lvl3pPr algn="l" eaLnBrk="0" fontAlgn="base" hangingPunct="0" indent="0" latinLnBrk="0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400" i="0" u="none">
                <a:solidFill>
                  <a:schemeClr val="dk1"/>
                </a:solidFill>
                <a:latin typeface="Times New Roman" pitchFamily="18" charset="0"/>
                <a:ea typeface="宋体" pitchFamily="2" charset="-122"/>
                <a:sym typeface="Times New Roman" pitchFamily="18" charset="0"/>
              </a:defRPr>
            </a:lvl3pPr>
            <a:lvl4pPr algn="l" eaLnBrk="0" fontAlgn="base" hangingPunct="0" indent="0" latinLnBrk="0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400" i="0" u="none">
                <a:solidFill>
                  <a:schemeClr val="dk1"/>
                </a:solidFill>
                <a:latin typeface="Times New Roman" pitchFamily="18" charset="0"/>
                <a:ea typeface="宋体" pitchFamily="2" charset="-122"/>
                <a:sym typeface="Times New Roman" pitchFamily="18" charset="0"/>
              </a:defRPr>
            </a:lvl4pPr>
            <a:lvl5pPr algn="l" eaLnBrk="0" fontAlgn="base" hangingPunct="0" indent="0" latinLnBrk="0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400" i="0" u="none">
                <a:solidFill>
                  <a:schemeClr val="dk1"/>
                </a:solidFill>
                <a:latin typeface="Times New Roman" pitchFamily="18" charset="0"/>
                <a:ea typeface="宋体" pitchFamily="2" charset="-122"/>
                <a:sym typeface="Times New Roman" pitchFamily="18" charset="0"/>
              </a:defRPr>
            </a:lvl5pPr>
          </a:lstStyle>
          <a:p>
            <a:pPr eaLnBrk="1" hangingPunct="1" lvl="0">
              <a:spcBef>
                <a:spcPct val="50000"/>
              </a:spcBef>
            </a:pPr>
            <a:r>
              <a:rPr altLang="en-US" b="1" sz="800" lang="zh-CN">
                <a:solidFill>
                  <a:schemeClr val="lt1"/>
                </a:solidFill>
                <a:latin typeface="宋体" pitchFamily="2" charset="-122"/>
              </a:rPr>
              <a:t>麒麟高新区</a:t>
            </a:r>
            <a:r>
              <a:rPr altLang="zh-CN" b="1" sz="700" lang="en-US">
                <a:solidFill>
                  <a:schemeClr val="lt1"/>
                </a:solidFill>
                <a:latin typeface="宋体" pitchFamily="2" charset="-122"/>
              </a:rPr>
              <a:t>NJNBa021</a:t>
            </a:r>
            <a:r>
              <a:rPr altLang="en-US" b="1" sz="600" lang="zh-CN">
                <a:solidFill>
                  <a:schemeClr val="lt1"/>
                </a:solidFill>
                <a:latin typeface="宋体" pitchFamily="2" charset="-122"/>
              </a:rPr>
              <a:t>、</a:t>
            </a:r>
            <a:r>
              <a:rPr altLang="zh-CN" b="1" sz="700" lang="en-US">
                <a:solidFill>
                  <a:schemeClr val="lt1"/>
                </a:solidFill>
                <a:latin typeface="宋体" pitchFamily="2" charset="-122"/>
              </a:rPr>
              <a:t>022</a:t>
            </a:r>
            <a:r>
              <a:rPr altLang="en-US" b="1" sz="600" lang="zh-CN">
                <a:solidFill>
                  <a:schemeClr val="lt1"/>
                </a:solidFill>
                <a:latin typeface="宋体" pitchFamily="2" charset="-122"/>
              </a:rPr>
              <a:t>、       </a:t>
            </a:r>
            <a:r>
              <a:rPr altLang="zh-CN" b="1" sz="700" lang="en-US">
                <a:solidFill>
                  <a:schemeClr val="lt1"/>
                </a:solidFill>
                <a:latin typeface="宋体" pitchFamily="2" charset="-122"/>
              </a:rPr>
              <a:t>041</a:t>
            </a:r>
            <a:r>
              <a:rPr altLang="en-US" b="1" sz="600" lang="zh-CN">
                <a:solidFill>
                  <a:schemeClr val="lt1"/>
                </a:solidFill>
                <a:latin typeface="宋体" pitchFamily="2" charset="-122"/>
              </a:rPr>
              <a:t>、</a:t>
            </a:r>
            <a:r>
              <a:rPr altLang="zh-CN" b="1" sz="700" lang="en-US">
                <a:solidFill>
                  <a:schemeClr val="lt1"/>
                </a:solidFill>
                <a:latin typeface="宋体" pitchFamily="2" charset="-122"/>
              </a:rPr>
              <a:t>042</a:t>
            </a:r>
            <a:r>
              <a:rPr altLang="en-US" b="1" sz="700" lang="zh-CN">
                <a:solidFill>
                  <a:schemeClr val="lt1"/>
                </a:solidFill>
                <a:latin typeface="宋体" pitchFamily="2" charset="-122"/>
              </a:rPr>
              <a:t>单元 </a:t>
            </a:r>
            <a:r>
              <a:rPr altLang="en-US" b="1" sz="800" lang="zh-CN">
                <a:solidFill>
                  <a:schemeClr val="lt1"/>
                </a:solidFill>
                <a:latin typeface="宋体" pitchFamily="2" charset="-122"/>
              </a:rPr>
              <a:t>控制性详细  规划及城市设计</a:t>
            </a:r>
          </a:p>
        </p:txBody>
      </p:sp>
      <p:sp>
        <p:nvSpPr>
          <p:cNvPr id="1048589" name="Text Box 2"/>
          <p:cNvSpPr txBox="1"/>
          <p:nvPr/>
        </p:nvSpPr>
        <p:spPr>
          <a:xfrm rot="0">
            <a:off x="838200" y="271462"/>
            <a:ext cx="19550062" cy="482600"/>
          </a:xfrm>
          <a:prstGeom prst="rect"/>
          <a:noFill/>
          <a:ln>
            <a:noFill/>
          </a:ln>
        </p:spPr>
        <p:txBody>
          <a:bodyPr anchor="t" bIns="48344" lIns="96695" rIns="96695" tIns="48344" vert="horz">
            <a:spAutoFit/>
          </a:bodyPr>
          <a:lstStyle>
            <a:lvl1pPr algn="l" eaLnBrk="0" fontAlgn="base" hangingPunct="0" indent="0" latinLnBrk="0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400" i="0" u="none">
                <a:solidFill>
                  <a:schemeClr val="dk1"/>
                </a:solidFill>
                <a:latin typeface="Times New Roman" pitchFamily="18" charset="0"/>
                <a:ea typeface="宋体" pitchFamily="2" charset="-122"/>
                <a:sym typeface="Times New Roman" pitchFamily="18" charset="0"/>
              </a:defRPr>
            </a:lvl1pPr>
            <a:lvl2pPr algn="l" eaLnBrk="0" fontAlgn="base" hangingPunct="0" indent="0" latinLnBrk="0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400" i="0" u="none">
                <a:solidFill>
                  <a:schemeClr val="dk1"/>
                </a:solidFill>
                <a:latin typeface="Times New Roman" pitchFamily="18" charset="0"/>
                <a:ea typeface="宋体" pitchFamily="2" charset="-122"/>
                <a:sym typeface="Times New Roman" pitchFamily="18" charset="0"/>
              </a:defRPr>
            </a:lvl2pPr>
            <a:lvl3pPr algn="l" eaLnBrk="0" fontAlgn="base" hangingPunct="0" indent="0" latinLnBrk="0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400" i="0" u="none">
                <a:solidFill>
                  <a:schemeClr val="dk1"/>
                </a:solidFill>
                <a:latin typeface="Times New Roman" pitchFamily="18" charset="0"/>
                <a:ea typeface="宋体" pitchFamily="2" charset="-122"/>
                <a:sym typeface="Times New Roman" pitchFamily="18" charset="0"/>
              </a:defRPr>
            </a:lvl3pPr>
            <a:lvl4pPr algn="l" eaLnBrk="0" fontAlgn="base" hangingPunct="0" indent="0" latinLnBrk="0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400" i="0" u="none">
                <a:solidFill>
                  <a:schemeClr val="dk1"/>
                </a:solidFill>
                <a:latin typeface="Times New Roman" pitchFamily="18" charset="0"/>
                <a:ea typeface="宋体" pitchFamily="2" charset="-122"/>
                <a:sym typeface="Times New Roman" pitchFamily="18" charset="0"/>
              </a:defRPr>
            </a:lvl4pPr>
            <a:lvl5pPr algn="l" eaLnBrk="0" fontAlgn="base" hangingPunct="0" indent="0" latinLnBrk="0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400" i="0" u="none">
                <a:solidFill>
                  <a:schemeClr val="dk1"/>
                </a:solidFill>
                <a:latin typeface="Times New Roman" pitchFamily="18" charset="0"/>
                <a:ea typeface="宋体" pitchFamily="2" charset="-122"/>
                <a:sym typeface="Times New Roman" pitchFamily="18" charset="0"/>
              </a:defRPr>
            </a:lvl5pPr>
          </a:lstStyle>
          <a:p>
            <a:pPr algn="ctr" eaLnBrk="1" hangingPunct="1" lvl="0">
              <a:spcBef>
                <a:spcPct val="50000"/>
              </a:spcBef>
            </a:pPr>
            <a:r>
              <a:rPr altLang="en-US" b="1" sz="2500" lang="zh-CN">
                <a:latin typeface="黑体" pitchFamily="49" charset="-122"/>
                <a:ea typeface="黑体" pitchFamily="49" charset="-122"/>
              </a:rPr>
              <a:t>麒麟高新区</a:t>
            </a:r>
            <a:r>
              <a:rPr altLang="zh-CN" b="1" sz="2500" lang="en-US">
                <a:latin typeface="黑体" pitchFamily="49" charset="-122"/>
                <a:ea typeface="黑体" pitchFamily="49" charset="-122"/>
              </a:rPr>
              <a:t>NJNBa021</a:t>
            </a:r>
            <a:r>
              <a:rPr altLang="en-US" b="1" sz="2500" lang="zh-CN">
                <a:latin typeface="黑体" pitchFamily="49" charset="-122"/>
                <a:ea typeface="黑体" pitchFamily="49" charset="-122"/>
              </a:rPr>
              <a:t>、</a:t>
            </a:r>
            <a:r>
              <a:rPr altLang="zh-CN" b="1" sz="2500" lang="en-US">
                <a:latin typeface="黑体" pitchFamily="49" charset="-122"/>
                <a:ea typeface="黑体" pitchFamily="49" charset="-122"/>
              </a:rPr>
              <a:t>022</a:t>
            </a:r>
            <a:r>
              <a:rPr altLang="en-US" b="1" sz="2500" lang="zh-CN">
                <a:latin typeface="黑体" pitchFamily="49" charset="-122"/>
                <a:ea typeface="黑体" pitchFamily="49" charset="-122"/>
              </a:rPr>
              <a:t>、</a:t>
            </a:r>
            <a:r>
              <a:rPr altLang="zh-CN" b="1" sz="2500" lang="en-US">
                <a:latin typeface="黑体" pitchFamily="49" charset="-122"/>
                <a:ea typeface="黑体" pitchFamily="49" charset="-122"/>
              </a:rPr>
              <a:t>041</a:t>
            </a:r>
            <a:r>
              <a:rPr altLang="en-US" b="1" sz="2500" lang="zh-CN">
                <a:latin typeface="黑体" pitchFamily="49" charset="-122"/>
                <a:ea typeface="黑体" pitchFamily="49" charset="-122"/>
              </a:rPr>
              <a:t>、</a:t>
            </a:r>
            <a:r>
              <a:rPr altLang="zh-CN" b="1" sz="2500" lang="en-US">
                <a:latin typeface="黑体" pitchFamily="49" charset="-122"/>
                <a:ea typeface="黑体" pitchFamily="49" charset="-122"/>
              </a:rPr>
              <a:t>042</a:t>
            </a:r>
            <a:r>
              <a:rPr altLang="en-US" b="1" sz="2500" lang="zh-CN">
                <a:latin typeface="黑体" pitchFamily="49" charset="-122"/>
                <a:ea typeface="黑体" pitchFamily="49" charset="-122"/>
              </a:rPr>
              <a:t>单元控制性详细规划及城市设计公布</a:t>
            </a:r>
          </a:p>
        </p:txBody>
      </p:sp>
      <p:sp>
        <p:nvSpPr>
          <p:cNvPr id="1048590" name="Rectangle 0"/>
          <p:cNvSpPr/>
          <p:nvPr/>
        </p:nvSpPr>
        <p:spPr>
          <a:xfrm rot="0">
            <a:off x="0" y="4524375"/>
            <a:ext cx="5089525" cy="320675"/>
          </a:xfrm>
          <a:prstGeom prst="rect"/>
          <a:noFill/>
          <a:ln>
            <a:noFill/>
          </a:ln>
        </p:spPr>
        <p:txBody>
          <a:bodyPr anchor="ctr" bIns="48381" lIns="96762" rIns="96762" tIns="48381" vert="horz">
            <a:spAutoFit/>
          </a:bodyPr>
          <a:lstStyle>
            <a:lvl1pPr algn="l" eaLnBrk="0" fontAlgn="base" hangingPunct="0" indent="0" latinLnBrk="0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400" i="0" u="none">
                <a:solidFill>
                  <a:schemeClr val="dk1"/>
                </a:solidFill>
                <a:latin typeface="Times New Roman" pitchFamily="18" charset="0"/>
                <a:ea typeface="宋体" pitchFamily="2" charset="-122"/>
                <a:sym typeface="Times New Roman" pitchFamily="18" charset="0"/>
              </a:defRPr>
            </a:lvl1pPr>
            <a:lvl2pPr algn="l" eaLnBrk="0" fontAlgn="base" hangingPunct="0" indent="0" latinLnBrk="0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400" i="0" u="none">
                <a:solidFill>
                  <a:schemeClr val="dk1"/>
                </a:solidFill>
                <a:latin typeface="Times New Roman" pitchFamily="18" charset="0"/>
                <a:ea typeface="宋体" pitchFamily="2" charset="-122"/>
                <a:sym typeface="Times New Roman" pitchFamily="18" charset="0"/>
              </a:defRPr>
            </a:lvl2pPr>
            <a:lvl3pPr algn="l" eaLnBrk="0" fontAlgn="base" hangingPunct="0" indent="0" latinLnBrk="0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400" i="0" u="none">
                <a:solidFill>
                  <a:schemeClr val="dk1"/>
                </a:solidFill>
                <a:latin typeface="Times New Roman" pitchFamily="18" charset="0"/>
                <a:ea typeface="宋体" pitchFamily="2" charset="-122"/>
                <a:sym typeface="Times New Roman" pitchFamily="18" charset="0"/>
              </a:defRPr>
            </a:lvl3pPr>
            <a:lvl4pPr algn="l" eaLnBrk="0" fontAlgn="base" hangingPunct="0" indent="0" latinLnBrk="0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400" i="0" u="none">
                <a:solidFill>
                  <a:schemeClr val="dk1"/>
                </a:solidFill>
                <a:latin typeface="Times New Roman" pitchFamily="18" charset="0"/>
                <a:ea typeface="宋体" pitchFamily="2" charset="-122"/>
                <a:sym typeface="Times New Roman" pitchFamily="18" charset="0"/>
              </a:defRPr>
            </a:lvl4pPr>
            <a:lvl5pPr algn="l" eaLnBrk="0" fontAlgn="base" hangingPunct="0" indent="0" latinLnBrk="0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400" i="0" u="none">
                <a:solidFill>
                  <a:schemeClr val="dk1"/>
                </a:solidFill>
                <a:latin typeface="Times New Roman" pitchFamily="18" charset="0"/>
                <a:ea typeface="宋体" pitchFamily="2" charset="-122"/>
                <a:sym typeface="Times New Roman" pitchFamily="18" charset="0"/>
              </a:defRPr>
            </a:lvl5pPr>
          </a:lstStyle>
          <a:p>
            <a:pPr eaLnBrk="1" hangingPunct="1" lvl="0">
              <a:lnSpc>
                <a:spcPct val="150000"/>
              </a:lnSpc>
              <a:spcBef>
                <a:spcPct val="20000"/>
              </a:spcBef>
              <a:buClr>
                <a:schemeClr val="accent2"/>
              </a:buClr>
              <a:buSzPct val="110000"/>
              <a:buFontTx/>
              <a:buNone/>
            </a:pPr>
            <a:r>
              <a:rPr altLang="en-US" sz="1100" lang="zh-CN">
                <a:latin typeface="华文细黑" pitchFamily="2" charset="-122"/>
                <a:ea typeface="华文细黑" pitchFamily="2" charset="-122"/>
              </a:rPr>
              <a:t>       </a:t>
            </a:r>
          </a:p>
        </p:txBody>
      </p:sp>
      <p:cxnSp>
        <p:nvCxnSpPr>
          <p:cNvPr id="3145728" name="直接连接符 34"/>
          <p:cNvCxnSpPr>
            <a:cxnSpLocks/>
          </p:cNvCxnSpPr>
          <p:nvPr/>
        </p:nvCxnSpPr>
        <p:spPr>
          <a:xfrm rot="0">
            <a:off x="0" y="857250"/>
            <a:ext cx="22098000" cy="0"/>
          </a:xfrm>
          <a:prstGeom prst="line"/>
          <a:noFill/>
          <a:ln w="9525" cap="flat" cmpd="sng">
            <a:solidFill>
              <a:schemeClr val="dk1">
                <a:alpha val="100000"/>
              </a:schemeClr>
            </a:solidFill>
            <a:prstDash val="solid"/>
            <a:round/>
          </a:ln>
        </p:spPr>
      </p:cxnSp>
      <p:cxnSp>
        <p:nvCxnSpPr>
          <p:cNvPr id="3145729" name="直接连接符 36"/>
          <p:cNvCxnSpPr>
            <a:cxnSpLocks/>
          </p:cNvCxnSpPr>
          <p:nvPr/>
        </p:nvCxnSpPr>
        <p:spPr>
          <a:xfrm rot="0">
            <a:off x="0" y="0"/>
            <a:ext cx="0" cy="11060112"/>
          </a:xfrm>
          <a:prstGeom prst="line"/>
          <a:noFill/>
          <a:ln w="9525" cap="flat" cmpd="sng">
            <a:solidFill>
              <a:schemeClr val="dk1">
                <a:alpha val="100000"/>
              </a:schemeClr>
            </a:solidFill>
            <a:prstDash val="solid"/>
            <a:round/>
          </a:ln>
        </p:spPr>
      </p:cxnSp>
      <p:cxnSp>
        <p:nvCxnSpPr>
          <p:cNvPr id="3145730" name="直接连接符 40"/>
          <p:cNvCxnSpPr>
            <a:cxnSpLocks/>
          </p:cNvCxnSpPr>
          <p:nvPr/>
        </p:nvCxnSpPr>
        <p:spPr>
          <a:xfrm rot="0">
            <a:off x="0" y="10880725"/>
            <a:ext cx="22098000" cy="0"/>
          </a:xfrm>
          <a:prstGeom prst="line"/>
          <a:noFill/>
          <a:ln w="9525" cap="flat" cmpd="sng">
            <a:solidFill>
              <a:schemeClr val="dk1">
                <a:alpha val="100000"/>
              </a:schemeClr>
            </a:solidFill>
            <a:prstDash val="solid"/>
            <a:round/>
          </a:ln>
        </p:spPr>
      </p:cxnSp>
      <p:cxnSp>
        <p:nvCxnSpPr>
          <p:cNvPr id="3145731" name="直接连接符 41"/>
          <p:cNvCxnSpPr>
            <a:cxnSpLocks/>
          </p:cNvCxnSpPr>
          <p:nvPr/>
        </p:nvCxnSpPr>
        <p:spPr>
          <a:xfrm rot="0">
            <a:off x="22098000" y="0"/>
            <a:ext cx="0" cy="11072812"/>
          </a:xfrm>
          <a:prstGeom prst="line"/>
          <a:noFill/>
          <a:ln w="9525" cap="flat" cmpd="sng">
            <a:solidFill>
              <a:schemeClr val="dk1">
                <a:alpha val="100000"/>
              </a:schemeClr>
            </a:solidFill>
            <a:prstDash val="solid"/>
            <a:round/>
          </a:ln>
        </p:spPr>
      </p:cxnSp>
      <p:cxnSp>
        <p:nvCxnSpPr>
          <p:cNvPr id="3145732" name="直接连接符 42"/>
          <p:cNvCxnSpPr>
            <a:cxnSpLocks/>
          </p:cNvCxnSpPr>
          <p:nvPr/>
        </p:nvCxnSpPr>
        <p:spPr>
          <a:xfrm rot="0">
            <a:off x="5576887" y="857250"/>
            <a:ext cx="0" cy="10037762"/>
          </a:xfrm>
          <a:prstGeom prst="line"/>
          <a:noFill/>
          <a:ln w="9525" cap="flat" cmpd="sng">
            <a:solidFill>
              <a:schemeClr val="dk1">
                <a:alpha val="100000"/>
              </a:schemeClr>
            </a:solidFill>
            <a:prstDash val="solid"/>
            <a:round/>
          </a:ln>
        </p:spPr>
      </p:cxnSp>
      <p:cxnSp>
        <p:nvCxnSpPr>
          <p:cNvPr id="3145733" name="直接连接符 43"/>
          <p:cNvCxnSpPr>
            <a:cxnSpLocks/>
          </p:cNvCxnSpPr>
          <p:nvPr/>
        </p:nvCxnSpPr>
        <p:spPr>
          <a:xfrm rot="0">
            <a:off x="10845800" y="857250"/>
            <a:ext cx="0" cy="10020300"/>
          </a:xfrm>
          <a:prstGeom prst="line"/>
          <a:noFill/>
          <a:ln w="9525" cap="flat" cmpd="sng">
            <a:solidFill>
              <a:schemeClr val="dk1">
                <a:alpha val="100000"/>
              </a:schemeClr>
            </a:solidFill>
            <a:prstDash val="solid"/>
            <a:round/>
          </a:ln>
        </p:spPr>
      </p:cxnSp>
      <p:sp>
        <p:nvSpPr>
          <p:cNvPr id="1048591" name="Rectangle 82"/>
          <p:cNvSpPr/>
          <p:nvPr/>
        </p:nvSpPr>
        <p:spPr>
          <a:xfrm rot="0">
            <a:off x="20604162" y="8148637"/>
            <a:ext cx="1296987" cy="234950"/>
          </a:xfrm>
          <a:prstGeom prst="rect"/>
          <a:noFill/>
          <a:ln>
            <a:noFill/>
          </a:ln>
        </p:spPr>
        <p:txBody>
          <a:bodyPr anchor="t" bIns="48381" lIns="96762" rIns="96762" tIns="48381" vert="horz">
            <a:spAutoFit/>
          </a:bodyPr>
          <a:lstStyle>
            <a:lvl1pPr algn="l" eaLnBrk="0" fontAlgn="base" hangingPunct="0" indent="-709612" latinLnBrk="0" marL="709612" rtl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•"/>
              <a:defRPr baseline="0" b="0" sz="6600" i="0" u="none">
                <a:solidFill>
                  <a:schemeClr val="dk1"/>
                </a:solidFill>
                <a:latin typeface="Times New Roman" pitchFamily="18" charset="0"/>
                <a:ea typeface="宋体" pitchFamily="2" charset="-122"/>
                <a:sym typeface="Times New Roman" pitchFamily="18" charset="0"/>
              </a:defRPr>
            </a:lvl1pPr>
            <a:lvl2pPr algn="l" eaLnBrk="0" fontAlgn="base" hangingPunct="0" indent="-590550" latinLnBrk="0" marL="1538287" rtl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–"/>
              <a:defRPr baseline="0" b="0" sz="5800" i="0" u="none">
                <a:solidFill>
                  <a:schemeClr val="dk1"/>
                </a:solidFill>
                <a:latin typeface="Times New Roman" pitchFamily="18" charset="0"/>
                <a:ea typeface="宋体" pitchFamily="2" charset="-122"/>
                <a:sym typeface="Times New Roman" pitchFamily="18" charset="0"/>
              </a:defRPr>
            </a:lvl2pPr>
            <a:lvl3pPr algn="l" eaLnBrk="0" fontAlgn="base" hangingPunct="0" indent="-473075" latinLnBrk="0" marL="2366962" rtl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•"/>
              <a:defRPr baseline="0" b="0" sz="5000" i="0" u="none">
                <a:solidFill>
                  <a:schemeClr val="dk1"/>
                </a:solidFill>
                <a:latin typeface="Times New Roman" pitchFamily="18" charset="0"/>
                <a:ea typeface="宋体" pitchFamily="2" charset="-122"/>
                <a:sym typeface="Times New Roman" pitchFamily="18" charset="0"/>
              </a:defRPr>
            </a:lvl3pPr>
            <a:lvl4pPr algn="l" eaLnBrk="0" fontAlgn="base" hangingPunct="0" indent="-473075" latinLnBrk="0" marL="3314700" rtl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–"/>
              <a:defRPr baseline="0" b="0" sz="4100" i="0" u="none">
                <a:solidFill>
                  <a:schemeClr val="dk1"/>
                </a:solidFill>
                <a:latin typeface="Times New Roman" pitchFamily="18" charset="0"/>
                <a:ea typeface="宋体" pitchFamily="2" charset="-122"/>
                <a:sym typeface="Times New Roman" pitchFamily="18" charset="0"/>
              </a:defRPr>
            </a:lvl4pPr>
            <a:lvl5pPr algn="l" eaLnBrk="0" fontAlgn="base" hangingPunct="0" indent="-474662" latinLnBrk="0" marL="4262437" rtl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»"/>
              <a:defRPr baseline="0" b="0" sz="4100" i="0" u="none">
                <a:solidFill>
                  <a:schemeClr val="dk1"/>
                </a:solidFill>
                <a:latin typeface="Times New Roman" pitchFamily="18" charset="0"/>
                <a:ea typeface="宋体" pitchFamily="2" charset="-122"/>
                <a:sym typeface="Times New Roman" pitchFamily="18" charset="0"/>
              </a:defRPr>
            </a:lvl5pPr>
          </a:lstStyle>
          <a:p>
            <a:pPr algn="r" eaLnBrk="1" hangingPunct="1" indent="0" lvl="0" marL="0">
              <a:spcBef>
                <a:spcPct val="0"/>
              </a:spcBef>
              <a:buFontTx/>
              <a:buNone/>
            </a:pPr>
            <a:r>
              <a:rPr altLang="en-US" sz="900" lang="zh-CN">
                <a:latin typeface="宋体" pitchFamily="2" charset="-122"/>
              </a:rPr>
              <a:t>土地利用规划图</a:t>
            </a:r>
          </a:p>
        </p:txBody>
      </p:sp>
      <p:cxnSp>
        <p:nvCxnSpPr>
          <p:cNvPr id="3145734" name="直接连接符 55"/>
          <p:cNvCxnSpPr>
            <a:cxnSpLocks/>
          </p:cNvCxnSpPr>
          <p:nvPr/>
        </p:nvCxnSpPr>
        <p:spPr>
          <a:xfrm rot="0">
            <a:off x="0" y="-6350"/>
            <a:ext cx="22098000" cy="0"/>
          </a:xfrm>
          <a:prstGeom prst="line"/>
          <a:noFill/>
          <a:ln w="9525" cap="flat" cmpd="sng">
            <a:solidFill>
              <a:schemeClr val="dk1">
                <a:alpha val="100000"/>
              </a:schemeClr>
            </a:solidFill>
            <a:prstDash val="solid"/>
            <a:round/>
          </a:ln>
        </p:spPr>
      </p:cxnSp>
      <p:cxnSp>
        <p:nvCxnSpPr>
          <p:cNvPr id="3145735" name="直接连接符 56"/>
          <p:cNvCxnSpPr>
            <a:cxnSpLocks/>
          </p:cNvCxnSpPr>
          <p:nvPr/>
        </p:nvCxnSpPr>
        <p:spPr>
          <a:xfrm rot="0">
            <a:off x="0" y="11075988"/>
            <a:ext cx="22098000" cy="0"/>
          </a:xfrm>
          <a:prstGeom prst="line"/>
          <a:noFill/>
          <a:ln w="9525" cap="flat" cmpd="sng">
            <a:solidFill>
              <a:schemeClr val="dk1">
                <a:alpha val="100000"/>
              </a:schemeClr>
            </a:solidFill>
            <a:prstDash val="solid"/>
            <a:round/>
          </a:ln>
        </p:spPr>
      </p:cxnSp>
      <p:graphicFrame>
        <p:nvGraphicFramePr>
          <p:cNvPr id="4194304" name=""/>
          <p:cNvGraphicFramePr>
            <a:graphicFrameLocks/>
          </p:cNvGraphicFramePr>
          <p:nvPr/>
        </p:nvGraphicFramePr>
        <p:xfrm rot="0">
          <a:off x="18764250" y="9110662"/>
          <a:ext cx="3333750" cy="1771650"/>
        </p:xfrm>
        <a:graphic>
          <a:graphicData uri="http://schemas.openxmlformats.org/drawingml/2006/table">
            <a:tbl>
              <a:tblPr/>
              <a:tblGrid>
                <a:gridCol w="428625"/>
                <a:gridCol w="2905125"/>
              </a:tblGrid>
              <a:tr h="341312">
                <a:tc>
                  <a:txBody>
                    <a:bodyPr/>
                    <a:p>
                      <a:pPr algn="ctr" eaLnBrk="1" hangingPunct="1" lvl="0"/>
                      <a:r>
                        <a:rPr altLang="en-US" b="0" sz="800" lang="zh-CN">
                          <a:solidFill>
                            <a:schemeClr val="dk1"/>
                          </a:solidFill>
                          <a:latin typeface="华文细黑" pitchFamily="2" charset="-122"/>
                          <a:ea typeface="华文细黑" pitchFamily="2" charset="-122"/>
                        </a:rPr>
                        <a:t>批准单位</a:t>
                      </a:r>
                    </a:p>
                  </a:txBody>
                  <a:tcPr marL="96767" marR="96767" marT="48399" marB="48399" anchor="ctr" vert="horz">
                    <a:lnL w="9525" cap="flat" cmpd="sng">
                      <a:solidFill>
                        <a:schemeClr val="dk1">
                          <a:alpha val="100000"/>
                        </a:schemeClr>
                      </a:solidFill>
                      <a:prstDash val="solid"/>
                      <a:round/>
                    </a:lnL>
                    <a:lnR w="9525" cap="flat" cmpd="sng">
                      <a:solidFill>
                        <a:schemeClr val="dk1">
                          <a:alpha val="100000"/>
                        </a:schemeClr>
                      </a:solidFill>
                      <a:prstDash val="solid"/>
                      <a:round/>
                    </a:lnR>
                    <a:lnT w="9525" cap="flat" cmpd="sng">
                      <a:solidFill>
                        <a:schemeClr val="dk1">
                          <a:alpha val="100000"/>
                        </a:schemeClr>
                      </a:solidFill>
                      <a:prstDash val="solid"/>
                      <a:round/>
                    </a:lnT>
                    <a:lnB w="9525" cap="flat" cmpd="sng">
                      <a:solidFill>
                        <a:schemeClr val="dk1">
                          <a:alpha val="100000"/>
                        </a:scheme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p>
                      <a:pPr algn="ctr" eaLnBrk="1" hangingPunct="1" lvl="0"/>
                      <a:r>
                        <a:rPr altLang="en-US" b="0" sz="1100" lang="zh-CN">
                          <a:solidFill>
                            <a:schemeClr val="dk1"/>
                          </a:solidFill>
                          <a:latin typeface="华文细黑" pitchFamily="2" charset="-122"/>
                          <a:ea typeface="华文细黑" pitchFamily="2" charset="-122"/>
                        </a:rPr>
                        <a:t>南京市人民政府</a:t>
                      </a:r>
                    </a:p>
                  </a:txBody>
                  <a:tcPr marL="96767" marR="96767" marT="48399" marB="48399" anchor="ctr" anchorCtr="1" vert="horz">
                    <a:lnL w="9525" cap="flat" cmpd="sng">
                      <a:solidFill>
                        <a:schemeClr val="dk1">
                          <a:alpha val="100000"/>
                        </a:schemeClr>
                      </a:solidFill>
                      <a:prstDash val="solid"/>
                      <a:round/>
                    </a:lnL>
                    <a:lnR w="9525" cap="flat" cmpd="sng">
                      <a:solidFill>
                        <a:schemeClr val="dk1">
                          <a:alpha val="100000"/>
                        </a:schemeClr>
                      </a:solidFill>
                      <a:prstDash val="solid"/>
                      <a:round/>
                    </a:lnR>
                    <a:lnT w="9525" cap="flat" cmpd="sng">
                      <a:solidFill>
                        <a:schemeClr val="dk1">
                          <a:alpha val="100000"/>
                        </a:schemeClr>
                      </a:solidFill>
                      <a:prstDash val="solid"/>
                      <a:round/>
                    </a:lnT>
                    <a:lnB w="9525" cap="flat" cmpd="sng">
                      <a:solidFill>
                        <a:schemeClr val="dk1">
                          <a:alpha val="100000"/>
                        </a:schemeClr>
                      </a:solidFill>
                      <a:prstDash val="solid"/>
                      <a:round/>
                    </a:lnB>
                    <a:noFill/>
                  </a:tcPr>
                </a:tc>
              </a:tr>
              <a:tr h="358775">
                <a:tc>
                  <a:txBody>
                    <a:bodyPr/>
                    <a:p>
                      <a:pPr algn="ctr" eaLnBrk="1" hangingPunct="1" lvl="0"/>
                      <a:r>
                        <a:rPr altLang="en-US" b="0" sz="800" lang="zh-CN">
                          <a:solidFill>
                            <a:schemeClr val="dk1"/>
                          </a:solidFill>
                          <a:latin typeface="华文细黑" pitchFamily="2" charset="-122"/>
                          <a:ea typeface="华文细黑" pitchFamily="2" charset="-122"/>
                        </a:rPr>
                        <a:t>批准文号</a:t>
                      </a:r>
                    </a:p>
                  </a:txBody>
                  <a:tcPr marL="96767" marR="96767" marT="48399" marB="48399" anchor="ctr" vert="horz">
                    <a:lnL w="9525" cap="flat" cmpd="sng">
                      <a:solidFill>
                        <a:schemeClr val="dk1">
                          <a:alpha val="100000"/>
                        </a:schemeClr>
                      </a:solidFill>
                      <a:prstDash val="solid"/>
                      <a:round/>
                    </a:lnL>
                    <a:lnR w="9525" cap="flat" cmpd="sng">
                      <a:solidFill>
                        <a:schemeClr val="dk1">
                          <a:alpha val="100000"/>
                        </a:schemeClr>
                      </a:solidFill>
                      <a:prstDash val="solid"/>
                      <a:round/>
                    </a:lnR>
                    <a:lnT w="9525" cap="flat" cmpd="sng">
                      <a:solidFill>
                        <a:schemeClr val="dk1">
                          <a:alpha val="100000"/>
                        </a:schemeClr>
                      </a:solidFill>
                      <a:prstDash val="solid"/>
                      <a:round/>
                    </a:lnT>
                    <a:lnB w="9525" cap="flat" cmpd="sng">
                      <a:solidFill>
                        <a:schemeClr val="dk1">
                          <a:alpha val="100000"/>
                        </a:scheme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p>
                      <a:pPr algn="ctr" eaLnBrk="1" hangingPunct="1" lvl="0">
                        <a:lnSpc>
                          <a:spcPct val="15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110000"/>
                        <a:buFontTx/>
                        <a:buNone/>
                      </a:pPr>
                      <a:r>
                        <a:rPr altLang="en-US" b="0" sz="1000" lang="zh-CN">
                          <a:solidFill>
                            <a:schemeClr val="dk1"/>
                          </a:solidFill>
                          <a:latin typeface="华文细黑" pitchFamily="2" charset="-122"/>
                          <a:ea typeface="华文细黑" pitchFamily="2" charset="-122"/>
                        </a:rPr>
                        <a:t>宁</a:t>
                      </a:r>
                      <a:r>
                        <a:rPr altLang="en-US" b="0" sz="1000" lang="zh-CN">
                          <a:solidFill>
                            <a:schemeClr val="dk1"/>
                          </a:solidFill>
                          <a:latin typeface="华文细黑" pitchFamily="2" charset="-122"/>
                          <a:ea typeface="华文细黑" pitchFamily="2" charset="-122"/>
                        </a:rPr>
                        <a:t>政</a:t>
                      </a:r>
                      <a:r>
                        <a:rPr altLang="en-US" b="0" sz="1000" lang="zh-CN">
                          <a:solidFill>
                            <a:schemeClr val="dk1"/>
                          </a:solidFill>
                          <a:latin typeface="华文细黑" pitchFamily="2" charset="-122"/>
                          <a:ea typeface="华文细黑" pitchFamily="2" charset="-122"/>
                        </a:rPr>
                        <a:t>复</a:t>
                      </a:r>
                      <a:r>
                        <a:rPr altLang="zh-CN" b="0" sz="1000" lang="en-US">
                          <a:solidFill>
                            <a:schemeClr val="dk1"/>
                          </a:solidFill>
                          <a:latin typeface="方正仿宋_GBK" pitchFamily="65" charset="-122"/>
                          <a:ea typeface="方正仿宋_GBK" pitchFamily="65" charset="-122"/>
                        </a:rPr>
                        <a:t>〔</a:t>
                      </a:r>
                      <a:r>
                        <a:rPr altLang="zh-CN" b="0" sz="1000" lang="en-US">
                          <a:solidFill>
                            <a:schemeClr val="dk1"/>
                          </a:solidFill>
                          <a:latin typeface="华文细黑" pitchFamily="2" charset="-122"/>
                          <a:ea typeface="华文细黑" pitchFamily="2" charset="-122"/>
                        </a:rPr>
                        <a:t>2021</a:t>
                      </a:r>
                      <a:r>
                        <a:rPr altLang="zh-CN" b="0" sz="1000" lang="en-US">
                          <a:solidFill>
                            <a:schemeClr val="dk1"/>
                          </a:solidFill>
                          <a:latin typeface="方正仿宋_GBK" pitchFamily="65" charset="-122"/>
                          <a:ea typeface="方正仿宋_GBK" pitchFamily="65" charset="-122"/>
                        </a:rPr>
                        <a:t>〕</a:t>
                      </a:r>
                      <a:r>
                        <a:rPr altLang="zh-CN" b="0" sz="1000" lang="en-US">
                          <a:solidFill>
                            <a:schemeClr val="dk1"/>
                          </a:solidFill>
                          <a:latin typeface="华文细黑" pitchFamily="2" charset="-122"/>
                          <a:ea typeface="华文细黑" pitchFamily="2" charset="-122"/>
                        </a:rPr>
                        <a:t>26</a:t>
                      </a:r>
                      <a:r>
                        <a:rPr altLang="en-US" b="0" sz="1000" lang="zh-CN">
                          <a:solidFill>
                            <a:schemeClr val="dk1"/>
                          </a:solidFill>
                          <a:latin typeface="华文细黑" pitchFamily="2" charset="-122"/>
                          <a:ea typeface="华文细黑" pitchFamily="2" charset="-122"/>
                        </a:rPr>
                        <a:t>号</a:t>
                      </a:r>
                    </a:p>
                  </a:txBody>
                  <a:tcPr marL="96767" marR="96767" marT="48399" marB="48399" anchor="ctr" anchorCtr="1" vert="horz">
                    <a:lnL w="9525" cap="flat" cmpd="sng">
                      <a:solidFill>
                        <a:schemeClr val="dk1">
                          <a:alpha val="100000"/>
                        </a:schemeClr>
                      </a:solidFill>
                      <a:prstDash val="solid"/>
                      <a:round/>
                    </a:lnL>
                    <a:lnR w="9525" cap="flat" cmpd="sng">
                      <a:solidFill>
                        <a:schemeClr val="dk1">
                          <a:alpha val="100000"/>
                        </a:schemeClr>
                      </a:solidFill>
                      <a:prstDash val="solid"/>
                      <a:round/>
                    </a:lnR>
                    <a:lnT w="9525" cap="flat" cmpd="sng">
                      <a:solidFill>
                        <a:schemeClr val="dk1">
                          <a:alpha val="100000"/>
                        </a:schemeClr>
                      </a:solidFill>
                      <a:prstDash val="solid"/>
                      <a:round/>
                    </a:lnT>
                    <a:lnB w="9525" cap="flat" cmpd="sng">
                      <a:solidFill>
                        <a:schemeClr val="dk1">
                          <a:alpha val="100000"/>
                        </a:schemeClr>
                      </a:solidFill>
                      <a:prstDash val="solid"/>
                      <a:round/>
                    </a:lnB>
                    <a:noFill/>
                  </a:tcPr>
                </a:tc>
              </a:tr>
              <a:tr h="392112">
                <a:tc rowSpan="3">
                  <a:txBody>
                    <a:bodyPr/>
                    <a:p>
                      <a:pPr algn="ctr" eaLnBrk="1" hangingPunct="1" lvl="0"/>
                      <a:r>
                        <a:rPr altLang="en-US" b="0" sz="800" lang="zh-CN">
                          <a:solidFill>
                            <a:schemeClr val="dk1"/>
                          </a:solidFill>
                          <a:latin typeface="华文细黑" pitchFamily="2" charset="-122"/>
                          <a:ea typeface="华文细黑" pitchFamily="2" charset="-122"/>
                        </a:rPr>
                        <a:t>动</a:t>
                      </a:r>
                    </a:p>
                    <a:p>
                      <a:pPr algn="ctr" eaLnBrk="1" hangingPunct="1" lvl="0"/>
                      <a:r>
                        <a:rPr altLang="en-US" b="0" sz="800" lang="zh-CN">
                          <a:solidFill>
                            <a:schemeClr val="dk1"/>
                          </a:solidFill>
                          <a:latin typeface="华文细黑" pitchFamily="2" charset="-122"/>
                          <a:ea typeface="华文细黑" pitchFamily="2" charset="-122"/>
                        </a:rPr>
                        <a:t>态</a:t>
                      </a:r>
                    </a:p>
                    <a:p>
                      <a:pPr algn="ctr" eaLnBrk="1" hangingPunct="1" lvl="0"/>
                      <a:r>
                        <a:rPr altLang="en-US" b="0" sz="800" lang="zh-CN">
                          <a:solidFill>
                            <a:schemeClr val="dk1"/>
                          </a:solidFill>
                          <a:latin typeface="华文细黑" pitchFamily="2" charset="-122"/>
                          <a:ea typeface="华文细黑" pitchFamily="2" charset="-122"/>
                        </a:rPr>
                        <a:t>更</a:t>
                      </a:r>
                    </a:p>
                    <a:p>
                      <a:pPr algn="ctr" eaLnBrk="1" hangingPunct="1" lvl="0"/>
                      <a:r>
                        <a:rPr altLang="en-US" b="0" sz="800" lang="zh-CN">
                          <a:solidFill>
                            <a:schemeClr val="dk1"/>
                          </a:solidFill>
                          <a:latin typeface="华文细黑" pitchFamily="2" charset="-122"/>
                          <a:ea typeface="华文细黑" pitchFamily="2" charset="-122"/>
                        </a:rPr>
                        <a:t>新</a:t>
                      </a:r>
                    </a:p>
                    <a:p>
                      <a:pPr algn="ctr" eaLnBrk="1" hangingPunct="1" lvl="0"/>
                      <a:r>
                        <a:rPr altLang="en-US" b="0" sz="800" lang="zh-CN">
                          <a:solidFill>
                            <a:schemeClr val="dk1"/>
                          </a:solidFill>
                          <a:latin typeface="华文细黑" pitchFamily="2" charset="-122"/>
                          <a:ea typeface="华文细黑" pitchFamily="2" charset="-122"/>
                        </a:rPr>
                        <a:t>信</a:t>
                      </a:r>
                    </a:p>
                    <a:p>
                      <a:pPr algn="ctr" eaLnBrk="1" hangingPunct="1" lvl="0"/>
                      <a:r>
                        <a:rPr altLang="en-US" b="0" sz="800" lang="zh-CN">
                          <a:solidFill>
                            <a:schemeClr val="dk1"/>
                          </a:solidFill>
                          <a:latin typeface="华文细黑" pitchFamily="2" charset="-122"/>
                          <a:ea typeface="华文细黑" pitchFamily="2" charset="-122"/>
                        </a:rPr>
                        <a:t>息</a:t>
                      </a:r>
                    </a:p>
                    <a:p>
                      <a:pPr algn="ctr" eaLnBrk="1" hangingPunct="1" lvl="0"/>
                      <a:r>
                        <a:rPr altLang="en-US" b="0" sz="800" lang="zh-CN">
                          <a:solidFill>
                            <a:schemeClr val="dk1"/>
                          </a:solidFill>
                          <a:latin typeface="华文细黑" pitchFamily="2" charset="-122"/>
                          <a:ea typeface="华文细黑" pitchFamily="2" charset="-122"/>
                        </a:rPr>
                        <a:t>栏</a:t>
                      </a:r>
                    </a:p>
                  </a:txBody>
                  <a:tcPr marL="96767" marR="96767" marT="48399" marB="48399" anchor="ctr" vert="horz">
                    <a:lnL w="9525" cap="flat" cmpd="sng">
                      <a:solidFill>
                        <a:schemeClr val="dk1">
                          <a:alpha val="100000"/>
                        </a:schemeClr>
                      </a:solidFill>
                      <a:prstDash val="solid"/>
                      <a:round/>
                    </a:lnL>
                    <a:lnR w="9525" cap="flat" cmpd="sng">
                      <a:solidFill>
                        <a:schemeClr val="dk1">
                          <a:alpha val="100000"/>
                        </a:schemeClr>
                      </a:solidFill>
                      <a:prstDash val="solid"/>
                      <a:round/>
                    </a:lnR>
                    <a:lnT w="9525" cap="flat" cmpd="sng">
                      <a:solidFill>
                        <a:schemeClr val="dk1">
                          <a:alpha val="100000"/>
                        </a:schemeClr>
                      </a:solidFill>
                      <a:prstDash val="solid"/>
                      <a:round/>
                    </a:lnT>
                    <a:lnB w="9525" cap="flat" cmpd="sng">
                      <a:solidFill>
                        <a:schemeClr val="dk1">
                          <a:alpha val="100000"/>
                        </a:scheme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p>
                      <a:pPr algn="l" eaLnBrk="1" hangingPunct="1" lvl="0">
                        <a:lnSpc>
                          <a:spcPct val="15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110000"/>
                        <a:buFontTx/>
                        <a:buNone/>
                      </a:pPr>
                      <a:endParaRPr altLang="en-US" sz="800" lang="zh-CN">
                        <a:latin typeface="华文细黑" pitchFamily="2" charset="-122"/>
                        <a:ea typeface="华文细黑" pitchFamily="2" charset="-122"/>
                      </a:endParaRPr>
                    </a:p>
                  </a:txBody>
                  <a:tcPr marL="96767" marR="96767" marT="48399" marB="48399" anchor="ctr" anchorCtr="1" vert="horz">
                    <a:lnL w="9525" cap="flat" cmpd="sng">
                      <a:solidFill>
                        <a:schemeClr val="dk1">
                          <a:alpha val="100000"/>
                        </a:schemeClr>
                      </a:solidFill>
                      <a:prstDash val="solid"/>
                      <a:round/>
                    </a:lnL>
                    <a:lnR w="9525" cap="flat" cmpd="sng">
                      <a:solidFill>
                        <a:schemeClr val="dk1">
                          <a:alpha val="100000"/>
                        </a:schemeClr>
                      </a:solidFill>
                      <a:prstDash val="solid"/>
                      <a:round/>
                    </a:lnR>
                    <a:lnT w="9525" cap="flat" cmpd="sng">
                      <a:solidFill>
                        <a:schemeClr val="dk1">
                          <a:alpha val="100000"/>
                        </a:schemeClr>
                      </a:solidFill>
                      <a:prstDash val="solid"/>
                      <a:round/>
                    </a:lnT>
                    <a:lnB w="9525" cap="flat" cmpd="sng">
                      <a:solidFill>
                        <a:schemeClr val="dk1">
                          <a:alpha val="100000"/>
                        </a:schemeClr>
                      </a:solidFill>
                      <a:prstDash val="solid"/>
                      <a:round/>
                    </a:lnB>
                    <a:noFill/>
                  </a:tcPr>
                </a:tc>
              </a:tr>
              <a:tr h="339725">
                <a:tc vMerge="1">
                  <a:txBody>
                    <a:bodyPr/>
                    <a:p>
                      <a:endParaRPr sz="2800"/>
                    </a:p>
                  </a:txBody>
                </a:tc>
                <a:tc>
                  <a:txBody>
                    <a:bodyPr/>
                    <a:p>
                      <a:pPr algn="ctr" eaLnBrk="1" hangingPunct="1" lvl="0"/>
                      <a:endParaRPr altLang="en-US" sz="600" lang="zh-CN">
                        <a:solidFill>
                          <a:srgbClr val="000000"/>
                        </a:solidFill>
                        <a:latin typeface="黑体" pitchFamily="49" charset="-122"/>
                        <a:ea typeface="黑体" pitchFamily="49" charset="-122"/>
                      </a:endParaRPr>
                    </a:p>
                  </a:txBody>
                  <a:tcPr marL="96767" marR="96767" marT="48399" marB="48399" anchor="ctr" vert="horz">
                    <a:lnL w="9525" cap="flat" cmpd="sng">
                      <a:solidFill>
                        <a:schemeClr val="dk1">
                          <a:alpha val="100000"/>
                        </a:schemeClr>
                      </a:solidFill>
                      <a:prstDash val="solid"/>
                      <a:round/>
                    </a:lnL>
                    <a:lnR w="9525" cap="flat" cmpd="sng">
                      <a:solidFill>
                        <a:schemeClr val="dk1">
                          <a:alpha val="100000"/>
                        </a:schemeClr>
                      </a:solidFill>
                      <a:prstDash val="solid"/>
                      <a:round/>
                    </a:lnR>
                    <a:lnT w="9525" cap="flat" cmpd="sng">
                      <a:solidFill>
                        <a:schemeClr val="dk1">
                          <a:alpha val="100000"/>
                        </a:schemeClr>
                      </a:solidFill>
                      <a:prstDash val="solid"/>
                      <a:round/>
                    </a:lnT>
                    <a:lnB w="9525" cap="flat" cmpd="sng">
                      <a:solidFill>
                        <a:schemeClr val="dk1">
                          <a:alpha val="100000"/>
                        </a:schemeClr>
                      </a:solidFill>
                      <a:prstDash val="solid"/>
                      <a:round/>
                    </a:lnB>
                    <a:noFill/>
                  </a:tcPr>
                </a:tc>
              </a:tr>
              <a:tr h="339725">
                <a:tc vMerge="1">
                  <a:txBody>
                    <a:bodyPr/>
                    <a:p>
                      <a:endParaRPr sz="2800"/>
                    </a:p>
                  </a:txBody>
                </a:tc>
                <a:tc>
                  <a:txBody>
                    <a:bodyPr/>
                    <a:p>
                      <a:pPr algn="ctr" eaLnBrk="1" hangingPunct="1" lvl="0"/>
                      <a:endParaRPr altLang="en-US" sz="600" lang="zh-CN">
                        <a:solidFill>
                          <a:srgbClr val="000000"/>
                        </a:solidFill>
                        <a:latin typeface="黑体" pitchFamily="49" charset="-122"/>
                        <a:ea typeface="黑体" pitchFamily="49" charset="-122"/>
                      </a:endParaRPr>
                    </a:p>
                  </a:txBody>
                  <a:tcPr marL="96767" marR="96767" marT="48399" marB="48399" anchor="ctr" vert="horz">
                    <a:lnL w="9525" cap="flat" cmpd="sng">
                      <a:solidFill>
                        <a:schemeClr val="dk1">
                          <a:alpha val="100000"/>
                        </a:schemeClr>
                      </a:solidFill>
                      <a:prstDash val="solid"/>
                      <a:round/>
                    </a:lnL>
                    <a:lnR w="9525" cap="flat" cmpd="sng">
                      <a:solidFill>
                        <a:schemeClr val="dk1">
                          <a:alpha val="100000"/>
                        </a:schemeClr>
                      </a:solidFill>
                      <a:prstDash val="solid"/>
                      <a:round/>
                    </a:lnR>
                    <a:lnT w="9525" cap="flat" cmpd="sng">
                      <a:solidFill>
                        <a:schemeClr val="dk1">
                          <a:alpha val="100000"/>
                        </a:schemeClr>
                      </a:solidFill>
                      <a:prstDash val="solid"/>
                      <a:round/>
                    </a:lnT>
                    <a:lnB w="9525" cap="flat" cmpd="sng">
                      <a:solidFill>
                        <a:schemeClr val="dk1">
                          <a:alpha val="100000"/>
                        </a:schemeClr>
                      </a:solidFill>
                      <a:prstDash val="solid"/>
                      <a:round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1048609" name="Rectangle 122"/>
          <p:cNvSpPr/>
          <p:nvPr/>
        </p:nvSpPr>
        <p:spPr>
          <a:xfrm rot="0">
            <a:off x="187325" y="4524375"/>
            <a:ext cx="5116512" cy="3472423"/>
          </a:xfrm>
          <a:prstGeom prst="rect"/>
          <a:noFill/>
          <a:ln>
            <a:noFill/>
          </a:ln>
        </p:spPr>
        <p:txBody>
          <a:bodyPr anchor="t" bIns="48381" lIns="96762" rIns="96762" tIns="48381" vert="horz">
            <a:spAutoFit/>
          </a:bodyPr>
          <a:lstStyle>
            <a:lvl1pPr algn="l" eaLnBrk="0" fontAlgn="base" hangingPunct="0" indent="0" latinLnBrk="0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400" i="0" u="none">
                <a:solidFill>
                  <a:schemeClr val="dk1"/>
                </a:solidFill>
                <a:latin typeface="Times New Roman" pitchFamily="18" charset="0"/>
                <a:ea typeface="宋体" pitchFamily="2" charset="-122"/>
                <a:sym typeface="Times New Roman" pitchFamily="18" charset="0"/>
              </a:defRPr>
            </a:lvl1pPr>
            <a:lvl2pPr algn="l" eaLnBrk="0" fontAlgn="base" hangingPunct="0" indent="0" latinLnBrk="0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400" i="0" u="none">
                <a:solidFill>
                  <a:schemeClr val="dk1"/>
                </a:solidFill>
                <a:latin typeface="Times New Roman" pitchFamily="18" charset="0"/>
                <a:ea typeface="宋体" pitchFamily="2" charset="-122"/>
                <a:sym typeface="Times New Roman" pitchFamily="18" charset="0"/>
              </a:defRPr>
            </a:lvl2pPr>
            <a:lvl3pPr algn="l" eaLnBrk="0" fontAlgn="base" hangingPunct="0" indent="0" latinLnBrk="0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400" i="0" u="none">
                <a:solidFill>
                  <a:schemeClr val="dk1"/>
                </a:solidFill>
                <a:latin typeface="Times New Roman" pitchFamily="18" charset="0"/>
                <a:ea typeface="宋体" pitchFamily="2" charset="-122"/>
                <a:sym typeface="Times New Roman" pitchFamily="18" charset="0"/>
              </a:defRPr>
            </a:lvl3pPr>
            <a:lvl4pPr algn="l" eaLnBrk="0" fontAlgn="base" hangingPunct="0" indent="0" latinLnBrk="0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400" i="0" u="none">
                <a:solidFill>
                  <a:schemeClr val="dk1"/>
                </a:solidFill>
                <a:latin typeface="Times New Roman" pitchFamily="18" charset="0"/>
                <a:ea typeface="宋体" pitchFamily="2" charset="-122"/>
                <a:sym typeface="Times New Roman" pitchFamily="18" charset="0"/>
              </a:defRPr>
            </a:lvl4pPr>
            <a:lvl5pPr algn="l" eaLnBrk="0" fontAlgn="base" hangingPunct="0" indent="0" latinLnBrk="0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400" i="0" u="none">
                <a:solidFill>
                  <a:schemeClr val="dk1"/>
                </a:solidFill>
                <a:latin typeface="Times New Roman" pitchFamily="18" charset="0"/>
                <a:ea typeface="宋体" pitchFamily="2" charset="-122"/>
                <a:sym typeface="Times New Roman" pitchFamily="18" charset="0"/>
              </a:defRPr>
            </a:lvl5pPr>
          </a:lstStyle>
          <a:p>
            <a:pPr eaLnBrk="1" hangingPunct="1" lvl="0">
              <a:lnSpc>
                <a:spcPct val="150000"/>
              </a:lnSpc>
            </a:pPr>
            <a:r>
              <a:rPr altLang="zh-CN" sz="900" lang="en-US">
                <a:latin typeface="宋体" pitchFamily="2" charset="-122"/>
              </a:rPr>
              <a:t>1</a:t>
            </a:r>
            <a:r>
              <a:rPr altLang="en-US" sz="900" lang="zh-CN">
                <a:latin typeface="宋体" pitchFamily="2" charset="-122"/>
              </a:rPr>
              <a:t>、功能定位</a:t>
            </a:r>
          </a:p>
          <a:p>
            <a:pPr eaLnBrk="1" hangingPunct="1" lvl="0">
              <a:lnSpc>
                <a:spcPct val="150000"/>
              </a:lnSpc>
            </a:pPr>
            <a:r>
              <a:rPr altLang="en-US" sz="900" lang="zh-CN">
                <a:latin typeface="宋体" pitchFamily="2" charset="-122"/>
              </a:rPr>
              <a:t>南京“具有全球影响力创新名城”的发展核心；</a:t>
            </a:r>
          </a:p>
          <a:p>
            <a:pPr eaLnBrk="1" hangingPunct="1" lvl="0">
              <a:lnSpc>
                <a:spcPct val="150000"/>
              </a:lnSpc>
            </a:pPr>
            <a:r>
              <a:rPr altLang="en-US" sz="900" lang="zh-CN">
                <a:latin typeface="宋体" pitchFamily="2" charset="-122"/>
              </a:rPr>
              <a:t>集“科学研究、技术研发、产业转化、聚才创业”功能于一体的综合性科技创新平台；</a:t>
            </a:r>
          </a:p>
          <a:p>
            <a:pPr eaLnBrk="1" hangingPunct="1" lvl="0">
              <a:lnSpc>
                <a:spcPct val="150000"/>
              </a:lnSpc>
            </a:pPr>
            <a:r>
              <a:rPr altLang="en-US" sz="900" lang="zh-CN">
                <a:latin typeface="宋体" pitchFamily="2" charset="-122"/>
              </a:rPr>
              <a:t>融合商业服务、文旅休闲、生态居住、绿色智慧等复合功能的活力科技新城。</a:t>
            </a:r>
          </a:p>
          <a:p>
            <a:pPr eaLnBrk="1" hangingPunct="1" lvl="0">
              <a:lnSpc>
                <a:spcPct val="150000"/>
              </a:lnSpc>
            </a:pPr>
            <a:r>
              <a:rPr altLang="zh-CN" sz="900" lang="en-US">
                <a:latin typeface="宋体" pitchFamily="2" charset="-122"/>
              </a:rPr>
              <a:t>2</a:t>
            </a:r>
            <a:r>
              <a:rPr altLang="en-US" sz="900" lang="zh-CN">
                <a:latin typeface="宋体" pitchFamily="2" charset="-122"/>
              </a:rPr>
              <a:t>、空间结构</a:t>
            </a:r>
          </a:p>
          <a:p>
            <a:pPr eaLnBrk="1" hangingPunct="1" lvl="0">
              <a:lnSpc>
                <a:spcPct val="150000"/>
              </a:lnSpc>
              <a:spcBef>
                <a:spcPct val="20000"/>
              </a:spcBef>
              <a:buClr>
                <a:schemeClr val="accent2"/>
              </a:buClr>
              <a:buSzPct val="110000"/>
              <a:buFontTx/>
              <a:buNone/>
            </a:pPr>
            <a:r>
              <a:rPr altLang="en-US" sz="900" lang="zh-CN">
                <a:latin typeface="宋体" pitchFamily="2" charset="-122"/>
              </a:rPr>
              <a:t>规划形成“一心六片、两轴一环”的总体布局结构。其中：</a:t>
            </a:r>
          </a:p>
          <a:p>
            <a:pPr eaLnBrk="1" hangingPunct="1" lvl="0">
              <a:lnSpc>
                <a:spcPct val="150000"/>
              </a:lnSpc>
              <a:spcBef>
                <a:spcPct val="20000"/>
              </a:spcBef>
              <a:buClr>
                <a:schemeClr val="accent2"/>
              </a:buClr>
              <a:buSzPct val="110000"/>
              <a:buFontTx/>
              <a:buNone/>
            </a:pPr>
            <a:r>
              <a:rPr altLang="en-US" sz="900" lang="zh-CN">
                <a:latin typeface="宋体" pitchFamily="2" charset="-122"/>
              </a:rPr>
              <a:t>一心</a:t>
            </a:r>
            <a:r>
              <a:rPr altLang="zh-CN" sz="900" lang="en-US">
                <a:latin typeface="宋体" pitchFamily="2" charset="-122"/>
              </a:rPr>
              <a:t>——</a:t>
            </a:r>
            <a:r>
              <a:rPr altLang="en-US" sz="900" lang="zh-CN">
                <a:latin typeface="宋体" pitchFamily="2" charset="-122"/>
              </a:rPr>
              <a:t>以中科院为龙头的综合科学中心；</a:t>
            </a:r>
          </a:p>
          <a:p>
            <a:pPr eaLnBrk="1" hangingPunct="1" lvl="0">
              <a:lnSpc>
                <a:spcPct val="150000"/>
              </a:lnSpc>
              <a:spcBef>
                <a:spcPct val="20000"/>
              </a:spcBef>
              <a:buClr>
                <a:schemeClr val="accent2"/>
              </a:buClr>
              <a:buSzPct val="110000"/>
              <a:buFontTx/>
              <a:buNone/>
            </a:pPr>
            <a:r>
              <a:rPr altLang="en-US" sz="900" lang="zh-CN">
                <a:latin typeface="宋体" pitchFamily="2" charset="-122"/>
              </a:rPr>
              <a:t>六片</a:t>
            </a:r>
            <a:r>
              <a:rPr altLang="zh-CN" sz="900" lang="en-US">
                <a:latin typeface="宋体" pitchFamily="2" charset="-122"/>
              </a:rPr>
              <a:t>——</a:t>
            </a:r>
            <a:r>
              <a:rPr altLang="en-US" sz="900" lang="zh-CN">
                <a:latin typeface="宋体" pitchFamily="2" charset="-122"/>
              </a:rPr>
              <a:t>包括：核心科研片区、生态研发片区、产业转化片区、生态休闲片区、生活服务片区和预留发展片区；</a:t>
            </a:r>
          </a:p>
          <a:p>
            <a:pPr eaLnBrk="1" hangingPunct="1" lvl="0">
              <a:lnSpc>
                <a:spcPct val="150000"/>
              </a:lnSpc>
              <a:spcBef>
                <a:spcPct val="20000"/>
              </a:spcBef>
              <a:buClr>
                <a:schemeClr val="accent2"/>
              </a:buClr>
              <a:buSzPct val="110000"/>
              <a:buFontTx/>
              <a:buNone/>
            </a:pPr>
            <a:r>
              <a:rPr altLang="en-US" sz="900" lang="zh-CN">
                <a:latin typeface="宋体" pitchFamily="2" charset="-122"/>
              </a:rPr>
              <a:t>两轴</a:t>
            </a:r>
            <a:r>
              <a:rPr altLang="zh-CN" sz="900" lang="en-US">
                <a:latin typeface="宋体" pitchFamily="2" charset="-122"/>
              </a:rPr>
              <a:t>——</a:t>
            </a:r>
            <a:r>
              <a:rPr altLang="en-US" sz="900" lang="zh-CN">
                <a:latin typeface="宋体" pitchFamily="2" charset="-122"/>
              </a:rPr>
              <a:t>启迪大街</a:t>
            </a:r>
            <a:r>
              <a:rPr altLang="zh-CN" sz="900" lang="en-US">
                <a:latin typeface="宋体" pitchFamily="2" charset="-122"/>
              </a:rPr>
              <a:t>-</a:t>
            </a:r>
            <a:r>
              <a:rPr altLang="en-US" sz="900" lang="zh-CN">
                <a:latin typeface="宋体" pitchFamily="2" charset="-122"/>
              </a:rPr>
              <a:t>沧小路功能联系轴，连接受交通廊道分割的各个片区及东麒路以西的中心地区；九乡河路</a:t>
            </a:r>
            <a:r>
              <a:rPr altLang="zh-CN" sz="900" lang="en-US">
                <a:latin typeface="宋体" pitchFamily="2" charset="-122"/>
              </a:rPr>
              <a:t>-</a:t>
            </a:r>
            <a:r>
              <a:rPr altLang="en-US" sz="900" lang="zh-CN">
                <a:latin typeface="宋体" pitchFamily="2" charset="-122"/>
              </a:rPr>
              <a:t>沿山路功能联系轴，串联麒麟科学城南北功能组团，并与外围仙林大学城、江宁大学城连通；</a:t>
            </a:r>
          </a:p>
          <a:p>
            <a:pPr eaLnBrk="1" hangingPunct="1" lvl="0">
              <a:lnSpc>
                <a:spcPct val="150000"/>
              </a:lnSpc>
              <a:spcBef>
                <a:spcPct val="20000"/>
              </a:spcBef>
              <a:buClr>
                <a:schemeClr val="accent2"/>
              </a:buClr>
              <a:buSzPct val="110000"/>
              <a:buFontTx/>
              <a:buNone/>
            </a:pPr>
            <a:r>
              <a:rPr altLang="en-US" sz="900" lang="zh-CN">
                <a:latin typeface="宋体" pitchFamily="2" charset="-122"/>
              </a:rPr>
              <a:t>一环</a:t>
            </a:r>
            <a:r>
              <a:rPr altLang="zh-CN" sz="900" lang="en-US">
                <a:latin typeface="宋体" pitchFamily="2" charset="-122"/>
              </a:rPr>
              <a:t>——</a:t>
            </a:r>
            <a:r>
              <a:rPr altLang="en-US" sz="900" lang="zh-CN">
                <a:latin typeface="宋体" pitchFamily="2" charset="-122"/>
              </a:rPr>
              <a:t>活力创智环，由青龙大道</a:t>
            </a:r>
            <a:r>
              <a:rPr altLang="zh-CN" sz="900" lang="en-US">
                <a:latin typeface="宋体" pitchFamily="2" charset="-122"/>
              </a:rPr>
              <a:t>-</a:t>
            </a:r>
            <a:r>
              <a:rPr altLang="en-US" sz="900" lang="zh-CN">
                <a:latin typeface="宋体" pitchFamily="2" charset="-122"/>
              </a:rPr>
              <a:t>天泉路</a:t>
            </a:r>
            <a:r>
              <a:rPr altLang="zh-CN" sz="900" lang="en-US">
                <a:latin typeface="宋体" pitchFamily="2" charset="-122"/>
              </a:rPr>
              <a:t>-</a:t>
            </a:r>
            <a:r>
              <a:rPr altLang="en-US" sz="900" lang="zh-CN">
                <a:latin typeface="宋体" pitchFamily="2" charset="-122"/>
              </a:rPr>
              <a:t>泉水路</a:t>
            </a:r>
            <a:r>
              <a:rPr altLang="zh-CN" sz="900" lang="en-US">
                <a:latin typeface="宋体" pitchFamily="2" charset="-122"/>
              </a:rPr>
              <a:t>-</a:t>
            </a:r>
            <a:r>
              <a:rPr altLang="en-US" sz="900" lang="zh-CN">
                <a:latin typeface="宋体" pitchFamily="2" charset="-122"/>
              </a:rPr>
              <a:t>宝善寺路组成，并向西延伸与中心地区智汇路衔接。</a:t>
            </a:r>
          </a:p>
          <a:p>
            <a:pPr eaLnBrk="1" hangingPunct="1" lvl="0">
              <a:lnSpc>
                <a:spcPct val="150000"/>
              </a:lnSpc>
            </a:pPr>
            <a:r>
              <a:rPr altLang="zh-CN" sz="900" lang="en-US">
                <a:latin typeface="宋体" pitchFamily="2" charset="-122"/>
              </a:rPr>
              <a:t>3</a:t>
            </a:r>
            <a:r>
              <a:rPr altLang="en-US" sz="900" lang="zh-CN">
                <a:latin typeface="宋体" pitchFamily="2" charset="-122"/>
              </a:rPr>
              <a:t>、城市设计愿景</a:t>
            </a:r>
          </a:p>
          <a:p>
            <a:pPr eaLnBrk="1" hangingPunct="1" lvl="0">
              <a:lnSpc>
                <a:spcPct val="150000"/>
              </a:lnSpc>
            </a:pPr>
            <a:r>
              <a:rPr altLang="en-US" sz="900" lang="zh-CN">
                <a:latin typeface="宋体" pitchFamily="2" charset="-122"/>
              </a:rPr>
              <a:t>     金陵山水间的科技创新之城；</a:t>
            </a:r>
          </a:p>
          <a:p>
            <a:pPr eaLnBrk="1" hangingPunct="1" lvl="0">
              <a:lnSpc>
                <a:spcPct val="150000"/>
              </a:lnSpc>
            </a:pPr>
            <a:r>
              <a:rPr altLang="en-US" sz="900" lang="zh-CN">
                <a:latin typeface="宋体" pitchFamily="2" charset="-122"/>
              </a:rPr>
              <a:t>     孕育南京创新经济的活力地标。</a:t>
            </a:r>
          </a:p>
        </p:txBody>
      </p:sp>
      <p:cxnSp>
        <p:nvCxnSpPr>
          <p:cNvPr id="3145736" name="直接连接符 36"/>
          <p:cNvCxnSpPr>
            <a:cxnSpLocks/>
          </p:cNvCxnSpPr>
          <p:nvPr/>
        </p:nvCxnSpPr>
        <p:spPr>
          <a:xfrm rot="0">
            <a:off x="22098000" y="0"/>
            <a:ext cx="0" cy="11060112"/>
          </a:xfrm>
          <a:prstGeom prst="line"/>
          <a:noFill/>
          <a:ln w="9525" cap="flat" cmpd="sng">
            <a:solidFill>
              <a:schemeClr val="dk1">
                <a:alpha val="100000"/>
              </a:schemeClr>
            </a:solidFill>
            <a:prstDash val="solid"/>
            <a:round/>
          </a:ln>
        </p:spPr>
      </p:cxnSp>
      <p:sp>
        <p:nvSpPr>
          <p:cNvPr id="1048610" name="Rectangle 81"/>
          <p:cNvSpPr/>
          <p:nvPr/>
        </p:nvSpPr>
        <p:spPr>
          <a:xfrm rot="0">
            <a:off x="9634538" y="5618162"/>
            <a:ext cx="1444625" cy="236537"/>
          </a:xfrm>
          <a:prstGeom prst="rect"/>
          <a:noFill/>
          <a:ln>
            <a:noFill/>
          </a:ln>
        </p:spPr>
        <p:txBody>
          <a:bodyPr anchor="t" bIns="48381" lIns="96762" rIns="96762" tIns="48381" vert="horz">
            <a:spAutoFit/>
          </a:bodyPr>
          <a:lstStyle>
            <a:lvl1pPr algn="l" eaLnBrk="0" fontAlgn="base" hangingPunct="0" indent="0" latinLnBrk="0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400" i="0" u="none">
                <a:solidFill>
                  <a:schemeClr val="dk1"/>
                </a:solidFill>
                <a:latin typeface="Times New Roman" pitchFamily="18" charset="0"/>
                <a:ea typeface="宋体" pitchFamily="2" charset="-122"/>
                <a:sym typeface="Times New Roman" pitchFamily="18" charset="0"/>
              </a:defRPr>
            </a:lvl1pPr>
            <a:lvl2pPr algn="l" eaLnBrk="0" fontAlgn="base" hangingPunct="0" indent="0" latinLnBrk="0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400" i="0" u="none">
                <a:solidFill>
                  <a:schemeClr val="dk1"/>
                </a:solidFill>
                <a:latin typeface="Times New Roman" pitchFamily="18" charset="0"/>
                <a:ea typeface="宋体" pitchFamily="2" charset="-122"/>
                <a:sym typeface="Times New Roman" pitchFamily="18" charset="0"/>
              </a:defRPr>
            </a:lvl2pPr>
            <a:lvl3pPr algn="l" eaLnBrk="0" fontAlgn="base" hangingPunct="0" indent="0" latinLnBrk="0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400" i="0" u="none">
                <a:solidFill>
                  <a:schemeClr val="dk1"/>
                </a:solidFill>
                <a:latin typeface="Times New Roman" pitchFamily="18" charset="0"/>
                <a:ea typeface="宋体" pitchFamily="2" charset="-122"/>
                <a:sym typeface="Times New Roman" pitchFamily="18" charset="0"/>
              </a:defRPr>
            </a:lvl3pPr>
            <a:lvl4pPr algn="l" eaLnBrk="0" fontAlgn="base" hangingPunct="0" indent="0" latinLnBrk="0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400" i="0" u="none">
                <a:solidFill>
                  <a:schemeClr val="dk1"/>
                </a:solidFill>
                <a:latin typeface="Times New Roman" pitchFamily="18" charset="0"/>
                <a:ea typeface="宋体" pitchFamily="2" charset="-122"/>
                <a:sym typeface="Times New Roman" pitchFamily="18" charset="0"/>
              </a:defRPr>
            </a:lvl4pPr>
            <a:lvl5pPr algn="l" eaLnBrk="0" fontAlgn="base" hangingPunct="0" indent="0" latinLnBrk="0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400" i="0" u="none">
                <a:solidFill>
                  <a:schemeClr val="dk1"/>
                </a:solidFill>
                <a:latin typeface="Times New Roman" pitchFamily="18" charset="0"/>
                <a:ea typeface="宋体" pitchFamily="2" charset="-122"/>
                <a:sym typeface="Times New Roman" pitchFamily="18" charset="0"/>
              </a:defRPr>
            </a:lvl5pPr>
          </a:lstStyle>
          <a:p>
            <a:pPr algn="ctr" eaLnBrk="1" hangingPunct="1" lvl="0"/>
            <a:r>
              <a:rPr altLang="en-US" sz="900" lang="zh-CN">
                <a:latin typeface="宋体" pitchFamily="2" charset="-122"/>
              </a:rPr>
              <a:t>规划结构图</a:t>
            </a:r>
          </a:p>
        </p:txBody>
      </p:sp>
      <p:sp>
        <p:nvSpPr>
          <p:cNvPr id="1048611" name="Rectangle 41"/>
          <p:cNvSpPr/>
          <p:nvPr/>
        </p:nvSpPr>
        <p:spPr>
          <a:xfrm rot="0">
            <a:off x="9485312" y="10202862"/>
            <a:ext cx="1392237" cy="236537"/>
          </a:xfrm>
          <a:prstGeom prst="rect"/>
          <a:noFill/>
          <a:ln>
            <a:noFill/>
          </a:ln>
        </p:spPr>
        <p:txBody>
          <a:bodyPr anchor="t" bIns="48381" lIns="96762" rIns="96762" tIns="48381" vert="horz">
            <a:spAutoFit/>
          </a:bodyPr>
          <a:lstStyle>
            <a:lvl1pPr algn="l" eaLnBrk="0" fontAlgn="base" hangingPunct="0" indent="0" latinLnBrk="0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400" i="0" u="none">
                <a:solidFill>
                  <a:schemeClr val="dk1"/>
                </a:solidFill>
                <a:latin typeface="Times New Roman" pitchFamily="18" charset="0"/>
                <a:ea typeface="宋体" pitchFamily="2" charset="-122"/>
                <a:sym typeface="Times New Roman" pitchFamily="18" charset="0"/>
              </a:defRPr>
            </a:lvl1pPr>
            <a:lvl2pPr algn="l" eaLnBrk="0" fontAlgn="base" hangingPunct="0" indent="0" latinLnBrk="0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400" i="0" u="none">
                <a:solidFill>
                  <a:schemeClr val="dk1"/>
                </a:solidFill>
                <a:latin typeface="Times New Roman" pitchFamily="18" charset="0"/>
                <a:ea typeface="宋体" pitchFamily="2" charset="-122"/>
                <a:sym typeface="Times New Roman" pitchFamily="18" charset="0"/>
              </a:defRPr>
            </a:lvl2pPr>
            <a:lvl3pPr algn="l" eaLnBrk="0" fontAlgn="base" hangingPunct="0" indent="0" latinLnBrk="0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400" i="0" u="none">
                <a:solidFill>
                  <a:schemeClr val="dk1"/>
                </a:solidFill>
                <a:latin typeface="Times New Roman" pitchFamily="18" charset="0"/>
                <a:ea typeface="宋体" pitchFamily="2" charset="-122"/>
                <a:sym typeface="Times New Roman" pitchFamily="18" charset="0"/>
              </a:defRPr>
            </a:lvl3pPr>
            <a:lvl4pPr algn="l" eaLnBrk="0" fontAlgn="base" hangingPunct="0" indent="0" latinLnBrk="0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400" i="0" u="none">
                <a:solidFill>
                  <a:schemeClr val="dk1"/>
                </a:solidFill>
                <a:latin typeface="Times New Roman" pitchFamily="18" charset="0"/>
                <a:ea typeface="宋体" pitchFamily="2" charset="-122"/>
                <a:sym typeface="Times New Roman" pitchFamily="18" charset="0"/>
              </a:defRPr>
            </a:lvl4pPr>
            <a:lvl5pPr algn="l" eaLnBrk="0" fontAlgn="base" hangingPunct="0" indent="0" latinLnBrk="0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400" i="0" u="none">
                <a:solidFill>
                  <a:schemeClr val="dk1"/>
                </a:solidFill>
                <a:latin typeface="Times New Roman" pitchFamily="18" charset="0"/>
                <a:ea typeface="宋体" pitchFamily="2" charset="-122"/>
                <a:sym typeface="Times New Roman" pitchFamily="18" charset="0"/>
              </a:defRPr>
            </a:lvl5pPr>
          </a:lstStyle>
          <a:p>
            <a:pPr algn="ctr" eaLnBrk="1" hangingPunct="1" lvl="0"/>
            <a:r>
              <a:rPr altLang="en-US" sz="900" lang="zh-CN">
                <a:latin typeface="宋体" pitchFamily="2" charset="-122"/>
              </a:rPr>
              <a:t>城市设计总平面图</a:t>
            </a:r>
          </a:p>
        </p:txBody>
      </p:sp>
      <p:pic>
        <p:nvPicPr>
          <p:cNvPr id="2097157" name="Picture 6" descr="E:\1504南京麒麟科创园\1812-两个大控规公示\01区位关系图-公示2.jpg"/>
          <p:cNvPicPr>
            <a:picLocks/>
          </p:cNvPicPr>
          <p:nvPr/>
        </p:nvPicPr>
        <p:blipFill>
          <a:blip xmlns:r="http://schemas.openxmlformats.org/officeDocument/2006/relationships" r:embed="rId2"/>
          <a:srcRect l="3886" t="4726" r="5959" b="5121"/>
          <a:stretch>
            <a:fillRect/>
          </a:stretch>
        </p:blipFill>
        <p:spPr>
          <a:xfrm rot="0">
            <a:off x="2711450" y="1089025"/>
            <a:ext cx="2747962" cy="3268662"/>
          </a:xfrm>
          <a:prstGeom prst="rect"/>
          <a:noFill/>
          <a:ln>
            <a:noFill/>
          </a:ln>
        </p:spPr>
      </p:pic>
      <p:sp>
        <p:nvSpPr>
          <p:cNvPr id="1048612" name="Rectangle 122"/>
          <p:cNvSpPr/>
          <p:nvPr/>
        </p:nvSpPr>
        <p:spPr>
          <a:xfrm rot="0">
            <a:off x="187325" y="1660525"/>
            <a:ext cx="2406650" cy="1811262"/>
          </a:xfrm>
          <a:prstGeom prst="rect"/>
          <a:noFill/>
          <a:ln>
            <a:noFill/>
          </a:ln>
        </p:spPr>
        <p:txBody>
          <a:bodyPr anchor="t" bIns="48381" lIns="96762" rIns="96762" tIns="48381" vert="horz">
            <a:spAutoFit/>
          </a:bodyPr>
          <a:lstStyle>
            <a:lvl1pPr algn="l" eaLnBrk="0" fontAlgn="base" hangingPunct="0" indent="0" latinLnBrk="0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400" i="0" u="none">
                <a:solidFill>
                  <a:schemeClr val="dk1"/>
                </a:solidFill>
                <a:latin typeface="Times New Roman" pitchFamily="18" charset="0"/>
                <a:ea typeface="宋体" pitchFamily="2" charset="-122"/>
                <a:sym typeface="Times New Roman" pitchFamily="18" charset="0"/>
              </a:defRPr>
            </a:lvl1pPr>
            <a:lvl2pPr algn="l" eaLnBrk="0" fontAlgn="base" hangingPunct="0" indent="0" latinLnBrk="0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400" i="0" u="none">
                <a:solidFill>
                  <a:schemeClr val="dk1"/>
                </a:solidFill>
                <a:latin typeface="Times New Roman" pitchFamily="18" charset="0"/>
                <a:ea typeface="宋体" pitchFamily="2" charset="-122"/>
                <a:sym typeface="Times New Roman" pitchFamily="18" charset="0"/>
              </a:defRPr>
            </a:lvl2pPr>
            <a:lvl3pPr algn="l" eaLnBrk="0" fontAlgn="base" hangingPunct="0" indent="0" latinLnBrk="0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400" i="0" u="none">
                <a:solidFill>
                  <a:schemeClr val="dk1"/>
                </a:solidFill>
                <a:latin typeface="Times New Roman" pitchFamily="18" charset="0"/>
                <a:ea typeface="宋体" pitchFamily="2" charset="-122"/>
                <a:sym typeface="Times New Roman" pitchFamily="18" charset="0"/>
              </a:defRPr>
            </a:lvl3pPr>
            <a:lvl4pPr algn="l" eaLnBrk="0" fontAlgn="base" hangingPunct="0" indent="0" latinLnBrk="0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400" i="0" u="none">
                <a:solidFill>
                  <a:schemeClr val="dk1"/>
                </a:solidFill>
                <a:latin typeface="Times New Roman" pitchFamily="18" charset="0"/>
                <a:ea typeface="宋体" pitchFamily="2" charset="-122"/>
                <a:sym typeface="Times New Roman" pitchFamily="18" charset="0"/>
              </a:defRPr>
            </a:lvl4pPr>
            <a:lvl5pPr algn="l" eaLnBrk="0" fontAlgn="base" hangingPunct="0" indent="0" latinLnBrk="0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400" i="0" u="none">
                <a:solidFill>
                  <a:schemeClr val="dk1"/>
                </a:solidFill>
                <a:latin typeface="Times New Roman" pitchFamily="18" charset="0"/>
                <a:ea typeface="宋体" pitchFamily="2" charset="-122"/>
                <a:sym typeface="Times New Roman" pitchFamily="18" charset="0"/>
              </a:defRPr>
            </a:lvl5pPr>
          </a:lstStyle>
          <a:p>
            <a:pPr eaLnBrk="1" hangingPunct="1" indent="-92075" lvl="0">
              <a:lnSpc>
                <a:spcPct val="150000"/>
              </a:lnSpc>
            </a:pPr>
            <a:r>
              <a:rPr altLang="en-US" sz="900" lang="zh-CN">
                <a:latin typeface="宋体" pitchFamily="2" charset="-122"/>
              </a:rPr>
              <a:t>麒麟高新区地处主城东部，区位条件优越，山水环境优美，北接仙林大学城，南连江宁大学城，绕越高速公路、宁杭公路、东麒路等多条快速交通干线汇集，外部交通条件便捷。本次规划范围北至沪宁高速、宁杭公路、天麒路，南至石杨路、麒麟街道行政边界，西至东麒路、绕越高速，东至青龙山山脊线以东的麒麟街道行政边界，总面积</a:t>
            </a:r>
            <a:r>
              <a:rPr altLang="zh-CN" sz="900" lang="en-US">
                <a:latin typeface="宋体" pitchFamily="2" charset="-122"/>
              </a:rPr>
              <a:t>28.43</a:t>
            </a:r>
            <a:r>
              <a:rPr altLang="en-US" sz="900" lang="zh-CN">
                <a:latin typeface="宋体" pitchFamily="2" charset="-122"/>
              </a:rPr>
              <a:t>平方公里。</a:t>
            </a:r>
          </a:p>
        </p:txBody>
      </p:sp>
      <p:sp>
        <p:nvSpPr>
          <p:cNvPr id="1048613" name="Rectangle 77"/>
          <p:cNvSpPr/>
          <p:nvPr/>
        </p:nvSpPr>
        <p:spPr>
          <a:xfrm rot="0">
            <a:off x="261937" y="1309687"/>
            <a:ext cx="890587" cy="406400"/>
          </a:xfrm>
          <a:prstGeom prst="rect"/>
          <a:noFill/>
          <a:ln>
            <a:noFill/>
          </a:ln>
        </p:spPr>
        <p:txBody>
          <a:bodyPr anchor="t" bIns="0" lIns="0" rIns="0" tIns="0" vert="horz">
            <a:spAutoFit/>
          </a:bodyPr>
          <a:lstStyle>
            <a:lvl1pPr algn="l" eaLnBrk="0" fontAlgn="base" hangingPunct="0" indent="0" latinLnBrk="0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400" i="0" u="none">
                <a:solidFill>
                  <a:schemeClr val="dk1"/>
                </a:solidFill>
                <a:latin typeface="Times New Roman" pitchFamily="18" charset="0"/>
                <a:ea typeface="宋体" pitchFamily="2" charset="-122"/>
                <a:sym typeface="Times New Roman" pitchFamily="18" charset="0"/>
              </a:defRPr>
            </a:lvl1pPr>
            <a:lvl2pPr algn="l" eaLnBrk="0" fontAlgn="base" hangingPunct="0" indent="0" latinLnBrk="0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400" i="0" u="none">
                <a:solidFill>
                  <a:schemeClr val="dk1"/>
                </a:solidFill>
                <a:latin typeface="Times New Roman" pitchFamily="18" charset="0"/>
                <a:ea typeface="宋体" pitchFamily="2" charset="-122"/>
                <a:sym typeface="Times New Roman" pitchFamily="18" charset="0"/>
              </a:defRPr>
            </a:lvl2pPr>
            <a:lvl3pPr algn="l" eaLnBrk="0" fontAlgn="base" hangingPunct="0" indent="0" latinLnBrk="0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400" i="0" u="none">
                <a:solidFill>
                  <a:schemeClr val="dk1"/>
                </a:solidFill>
                <a:latin typeface="Times New Roman" pitchFamily="18" charset="0"/>
                <a:ea typeface="宋体" pitchFamily="2" charset="-122"/>
                <a:sym typeface="Times New Roman" pitchFamily="18" charset="0"/>
              </a:defRPr>
            </a:lvl3pPr>
            <a:lvl4pPr algn="l" eaLnBrk="0" fontAlgn="base" hangingPunct="0" indent="0" latinLnBrk="0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400" i="0" u="none">
                <a:solidFill>
                  <a:schemeClr val="dk1"/>
                </a:solidFill>
                <a:latin typeface="Times New Roman" pitchFamily="18" charset="0"/>
                <a:ea typeface="宋体" pitchFamily="2" charset="-122"/>
                <a:sym typeface="Times New Roman" pitchFamily="18" charset="0"/>
              </a:defRPr>
            </a:lvl4pPr>
            <a:lvl5pPr algn="l" eaLnBrk="0" fontAlgn="base" hangingPunct="0" indent="0" latinLnBrk="0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400" i="0" u="none">
                <a:solidFill>
                  <a:schemeClr val="dk1"/>
                </a:solidFill>
                <a:latin typeface="Times New Roman" pitchFamily="18" charset="0"/>
                <a:ea typeface="宋体" pitchFamily="2" charset="-122"/>
                <a:sym typeface="Times New Roman" pitchFamily="18" charset="0"/>
              </a:defRPr>
            </a:lvl5pPr>
          </a:lstStyle>
          <a:p>
            <a:pPr eaLnBrk="1" hangingPunct="1" lvl="0">
              <a:lnSpc>
                <a:spcPct val="200000"/>
              </a:lnSpc>
            </a:pPr>
            <a:r>
              <a:rPr altLang="en-US" b="1" lang="zh-CN">
                <a:latin typeface="黑体" pitchFamily="49" charset="-122"/>
                <a:ea typeface="黑体" pitchFamily="49" charset="-122"/>
              </a:rPr>
              <a:t>规划范围</a:t>
            </a:r>
          </a:p>
        </p:txBody>
      </p:sp>
      <p:sp>
        <p:nvSpPr>
          <p:cNvPr id="1048614" name="Rectangle 77"/>
          <p:cNvSpPr/>
          <p:nvPr/>
        </p:nvSpPr>
        <p:spPr>
          <a:xfrm rot="0">
            <a:off x="261937" y="3965575"/>
            <a:ext cx="4135437" cy="406400"/>
          </a:xfrm>
          <a:prstGeom prst="rect"/>
          <a:noFill/>
          <a:ln>
            <a:noFill/>
          </a:ln>
        </p:spPr>
        <p:txBody>
          <a:bodyPr anchor="t" bIns="0" lIns="0" rIns="0" tIns="0" vert="horz">
            <a:spAutoFit/>
          </a:bodyPr>
          <a:lstStyle>
            <a:lvl1pPr algn="l" eaLnBrk="0" fontAlgn="base" hangingPunct="0" indent="0" latinLnBrk="0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400" i="0" u="none">
                <a:solidFill>
                  <a:schemeClr val="dk1"/>
                </a:solidFill>
                <a:latin typeface="Times New Roman" pitchFamily="18" charset="0"/>
                <a:ea typeface="宋体" pitchFamily="2" charset="-122"/>
                <a:sym typeface="Times New Roman" pitchFamily="18" charset="0"/>
              </a:defRPr>
            </a:lvl1pPr>
            <a:lvl2pPr algn="l" eaLnBrk="0" fontAlgn="base" hangingPunct="0" indent="0" latinLnBrk="0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400" i="0" u="none">
                <a:solidFill>
                  <a:schemeClr val="dk1"/>
                </a:solidFill>
                <a:latin typeface="Times New Roman" pitchFamily="18" charset="0"/>
                <a:ea typeface="宋体" pitchFamily="2" charset="-122"/>
                <a:sym typeface="Times New Roman" pitchFamily="18" charset="0"/>
              </a:defRPr>
            </a:lvl2pPr>
            <a:lvl3pPr algn="l" eaLnBrk="0" fontAlgn="base" hangingPunct="0" indent="0" latinLnBrk="0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400" i="0" u="none">
                <a:solidFill>
                  <a:schemeClr val="dk1"/>
                </a:solidFill>
                <a:latin typeface="Times New Roman" pitchFamily="18" charset="0"/>
                <a:ea typeface="宋体" pitchFamily="2" charset="-122"/>
                <a:sym typeface="Times New Roman" pitchFamily="18" charset="0"/>
              </a:defRPr>
            </a:lvl3pPr>
            <a:lvl4pPr algn="l" eaLnBrk="0" fontAlgn="base" hangingPunct="0" indent="0" latinLnBrk="0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400" i="0" u="none">
                <a:solidFill>
                  <a:schemeClr val="dk1"/>
                </a:solidFill>
                <a:latin typeface="Times New Roman" pitchFamily="18" charset="0"/>
                <a:ea typeface="宋体" pitchFamily="2" charset="-122"/>
                <a:sym typeface="Times New Roman" pitchFamily="18" charset="0"/>
              </a:defRPr>
            </a:lvl4pPr>
            <a:lvl5pPr algn="l" eaLnBrk="0" fontAlgn="base" hangingPunct="0" indent="0" latinLnBrk="0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400" i="0" u="none">
                <a:solidFill>
                  <a:schemeClr val="dk1"/>
                </a:solidFill>
                <a:latin typeface="Times New Roman" pitchFamily="18" charset="0"/>
                <a:ea typeface="宋体" pitchFamily="2" charset="-122"/>
                <a:sym typeface="Times New Roman" pitchFamily="18" charset="0"/>
              </a:defRPr>
            </a:lvl5pPr>
          </a:lstStyle>
          <a:p>
            <a:pPr eaLnBrk="1" hangingPunct="1" lvl="0">
              <a:lnSpc>
                <a:spcPct val="200000"/>
              </a:lnSpc>
            </a:pPr>
            <a:r>
              <a:rPr altLang="en-US" b="1" lang="zh-CN">
                <a:latin typeface="黑体" pitchFamily="49" charset="-122"/>
                <a:ea typeface="黑体" pitchFamily="49" charset="-122"/>
              </a:rPr>
              <a:t>规划内容</a:t>
            </a:r>
          </a:p>
        </p:txBody>
      </p:sp>
      <p:sp>
        <p:nvSpPr>
          <p:cNvPr id="1048615" name="Rectangle 41"/>
          <p:cNvSpPr/>
          <p:nvPr/>
        </p:nvSpPr>
        <p:spPr>
          <a:xfrm rot="0">
            <a:off x="4397375" y="4313237"/>
            <a:ext cx="1103312" cy="236537"/>
          </a:xfrm>
          <a:prstGeom prst="rect"/>
          <a:noFill/>
          <a:ln>
            <a:noFill/>
          </a:ln>
        </p:spPr>
        <p:txBody>
          <a:bodyPr anchor="t" bIns="48381" lIns="96762" rIns="96762" tIns="48381" vert="horz">
            <a:spAutoFit/>
          </a:bodyPr>
          <a:lstStyle>
            <a:lvl1pPr algn="l" eaLnBrk="0" fontAlgn="base" hangingPunct="0" indent="0" latinLnBrk="0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400" i="0" u="none">
                <a:solidFill>
                  <a:schemeClr val="dk1"/>
                </a:solidFill>
                <a:latin typeface="Times New Roman" pitchFamily="18" charset="0"/>
                <a:ea typeface="宋体" pitchFamily="2" charset="-122"/>
                <a:sym typeface="Times New Roman" pitchFamily="18" charset="0"/>
              </a:defRPr>
            </a:lvl1pPr>
            <a:lvl2pPr algn="l" eaLnBrk="0" fontAlgn="base" hangingPunct="0" indent="0" latinLnBrk="0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400" i="0" u="none">
                <a:solidFill>
                  <a:schemeClr val="dk1"/>
                </a:solidFill>
                <a:latin typeface="Times New Roman" pitchFamily="18" charset="0"/>
                <a:ea typeface="宋体" pitchFamily="2" charset="-122"/>
                <a:sym typeface="Times New Roman" pitchFamily="18" charset="0"/>
              </a:defRPr>
            </a:lvl2pPr>
            <a:lvl3pPr algn="l" eaLnBrk="0" fontAlgn="base" hangingPunct="0" indent="0" latinLnBrk="0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400" i="0" u="none">
                <a:solidFill>
                  <a:schemeClr val="dk1"/>
                </a:solidFill>
                <a:latin typeface="Times New Roman" pitchFamily="18" charset="0"/>
                <a:ea typeface="宋体" pitchFamily="2" charset="-122"/>
                <a:sym typeface="Times New Roman" pitchFamily="18" charset="0"/>
              </a:defRPr>
            </a:lvl3pPr>
            <a:lvl4pPr algn="l" eaLnBrk="0" fontAlgn="base" hangingPunct="0" indent="0" latinLnBrk="0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400" i="0" u="none">
                <a:solidFill>
                  <a:schemeClr val="dk1"/>
                </a:solidFill>
                <a:latin typeface="Times New Roman" pitchFamily="18" charset="0"/>
                <a:ea typeface="宋体" pitchFamily="2" charset="-122"/>
                <a:sym typeface="Times New Roman" pitchFamily="18" charset="0"/>
              </a:defRPr>
            </a:lvl4pPr>
            <a:lvl5pPr algn="l" eaLnBrk="0" fontAlgn="base" hangingPunct="0" indent="0" latinLnBrk="0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400" i="0" u="none">
                <a:solidFill>
                  <a:schemeClr val="dk1"/>
                </a:solidFill>
                <a:latin typeface="Times New Roman" pitchFamily="18" charset="0"/>
                <a:ea typeface="宋体" pitchFamily="2" charset="-122"/>
                <a:sym typeface="Times New Roman" pitchFamily="18" charset="0"/>
              </a:defRPr>
            </a:lvl5pPr>
          </a:lstStyle>
          <a:p>
            <a:pPr algn="r" eaLnBrk="1" hangingPunct="1" lvl="0"/>
            <a:r>
              <a:rPr altLang="en-US" sz="900" lang="zh-CN">
                <a:latin typeface="宋体" pitchFamily="2" charset="-122"/>
              </a:rPr>
              <a:t>区位图</a:t>
            </a:r>
          </a:p>
        </p:txBody>
      </p:sp>
      <p:pic>
        <p:nvPicPr>
          <p:cNvPr id="2097158" name="图片 6"/>
          <p:cNvPicPr>
            <a:picLocks/>
          </p:cNvPicPr>
          <p:nvPr/>
        </p:nvPicPr>
        <p:blipFill>
          <a:blip xmlns:r="http://schemas.openxmlformats.org/officeDocument/2006/relationships" r:embed="rId3"/>
          <a:srcRect l="0" t="0" r="0" b="0"/>
          <a:stretch>
            <a:fillRect/>
          </a:stretch>
        </p:blipFill>
        <p:spPr>
          <a:xfrm rot="0">
            <a:off x="5721350" y="6083300"/>
            <a:ext cx="4972050" cy="4137025"/>
          </a:xfrm>
          <a:prstGeom prst="rect"/>
          <a:noFill/>
          <a:ln w="9525" cap="flat" cmpd="sng">
            <a:solidFill>
              <a:schemeClr val="dk1">
                <a:alpha val="100000"/>
              </a:schemeClr>
            </a:solidFill>
            <a:prstDash val="solid"/>
            <a:round/>
          </a:ln>
        </p:spPr>
      </p:pic>
      <p:pic>
        <p:nvPicPr>
          <p:cNvPr id="2097159" name="图片 4"/>
          <p:cNvPicPr>
            <a:picLocks/>
          </p:cNvPicPr>
          <p:nvPr/>
        </p:nvPicPr>
        <p:blipFill>
          <a:blip xmlns:r="http://schemas.openxmlformats.org/officeDocument/2006/relationships" r:embed="rId4"/>
          <a:srcRect l="3036" t="9418" r="3690" b="4745"/>
          <a:stretch>
            <a:fillRect/>
          </a:stretch>
        </p:blipFill>
        <p:spPr>
          <a:xfrm rot="0">
            <a:off x="11018838" y="1089025"/>
            <a:ext cx="10882312" cy="7078662"/>
          </a:xfrm>
          <a:prstGeom prst="rect"/>
          <a:noFill/>
          <a:ln w="9525" cap="flat" cmpd="sng">
            <a:solidFill>
              <a:schemeClr val="dk1">
                <a:alpha val="100000"/>
              </a:schemeClr>
            </a:solidFill>
            <a:prstDash val="solid"/>
            <a:round/>
          </a:ln>
        </p:spPr>
      </p:pic>
      <p:pic>
        <p:nvPicPr>
          <p:cNvPr id="2097160" name="图片 5"/>
          <p:cNvPicPr>
            <a:picLocks/>
          </p:cNvPicPr>
          <p:nvPr/>
        </p:nvPicPr>
        <p:blipFill>
          <a:blip xmlns:r="http://schemas.openxmlformats.org/officeDocument/2006/relationships" r:embed="rId5"/>
          <a:srcRect l="8554" t="9207" r="25319" b="5553"/>
          <a:stretch>
            <a:fillRect/>
          </a:stretch>
        </p:blipFill>
        <p:spPr>
          <a:xfrm rot="0">
            <a:off x="5730875" y="1085850"/>
            <a:ext cx="4968875" cy="4525962"/>
          </a:xfrm>
          <a:prstGeom prst="rect"/>
          <a:noFill/>
          <a:ln w="9525" cap="flat" cmpd="sng">
            <a:solidFill>
              <a:schemeClr val="dk1">
                <a:alpha val="100000"/>
              </a:schemeClr>
            </a:solidFill>
            <a:prstDash val="solid"/>
            <a:round/>
          </a:ln>
        </p:spPr>
      </p:pic>
      <p:pic>
        <p:nvPicPr>
          <p:cNvPr id="2097161" name="图片 31"/>
          <p:cNvPicPr>
            <a:picLocks/>
          </p:cNvPicPr>
          <p:nvPr/>
        </p:nvPicPr>
        <p:blipFill>
          <a:blip xmlns:r="http://schemas.openxmlformats.org/officeDocument/2006/relationships" r:embed="rId6"/>
          <a:srcRect l="82849" t="9679" r="4990" b="74928"/>
          <a:stretch>
            <a:fillRect/>
          </a:stretch>
        </p:blipFill>
        <p:spPr>
          <a:xfrm rot="0">
            <a:off x="9536112" y="4460875"/>
            <a:ext cx="1152525" cy="1031875"/>
          </a:xfrm>
          <a:prstGeom prst="rect"/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Default Color Scheme">
      <a:dk1>
        <a:srgbClr val="000000"/>
      </a:dk1>
      <a:lt1>
        <a:srgbClr val="FFFFFF"/>
      </a:lt1>
      <a:dk2>
        <a:srgbClr val="808080"/>
      </a:dk2>
      <a:lt2>
        <a:srgbClr val="00000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7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TH Sarabun PSK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TH Sarabun PSK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Default Color Scheme 1">
        <a:dk1>
          <a:srgbClr val="FFFFFF"/>
        </a:dk1>
        <a:lt1>
          <a:srgbClr val="0000FF"/>
        </a:lt1>
        <a:dk2>
          <a:srgbClr val="000000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CDCDC"/>
        </a:accent4>
        <a:accent5>
          <a:srgbClr val="FFCAAA"/>
        </a:accent5>
        <a:accent6>
          <a:srgbClr val="00E5E5"/>
        </a:accent6>
        <a:hlink>
          <a:srgbClr val="FF0000"/>
        </a:hlink>
        <a:folHlink>
          <a:srgbClr val="969696"/>
        </a:folHlink>
      </a:clrScheme>
    </a:extraClrScheme>
    <a:extraClrScheme>
      <a:clrScheme name="Default Color Scheme 2">
        <a:dk1>
          <a:srgbClr val="000000"/>
        </a:dk1>
        <a:lt1>
          <a:srgbClr val="FFFFFF"/>
        </a:lt1>
        <a:dk2>
          <a:srgbClr val="808080"/>
        </a:dk2>
        <a:lt2>
          <a:srgbClr val="00000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7"/>
        </a:accent6>
        <a:hlink>
          <a:srgbClr val="CCCCFF"/>
        </a:hlink>
        <a:folHlink>
          <a:srgbClr val="B2B2B2"/>
        </a:folHlink>
      </a:clrScheme>
    </a:extraClrScheme>
    <a:extraClrScheme>
      <a:clrScheme name="Default Color Scheme 3">
        <a:dk1>
          <a:srgbClr val="000000"/>
        </a:dk1>
        <a:lt1>
          <a:srgbClr val="FFFFFF"/>
        </a:lt1>
        <a:dk2>
          <a:srgbClr val="333333"/>
        </a:dk2>
        <a:lt2>
          <a:srgbClr val="000000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27272"/>
        </a:accent6>
        <a:hlink>
          <a:srgbClr val="4D4D4D"/>
        </a:hlink>
        <a:folHlink>
          <a:srgbClr val="EAEAEA"/>
        </a:folHlink>
      </a:clrScheme>
    </a:extraClrScheme>
    <a:extraClrScheme>
      <a:clrScheme name="Default Color Scheme 4">
        <a:dk1>
          <a:srgbClr val="000000"/>
        </a:dk1>
        <a:lt1>
          <a:srgbClr val="FFFFCC"/>
        </a:lt1>
        <a:dk2>
          <a:srgbClr val="6666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20000"/>
        </a:accent6>
        <a:hlink>
          <a:srgbClr val="0033CC"/>
        </a:hlink>
        <a:folHlink>
          <a:srgbClr val="FFCC66"/>
        </a:folHlink>
      </a:clrScheme>
    </a:extraClrScheme>
    <a:extraClrScheme>
      <a:clrScheme name="Default Color Scheme 5">
        <a:dk1>
          <a:srgbClr val="000000"/>
        </a:dk1>
        <a:lt1>
          <a:srgbClr val="FFFFFF"/>
        </a:lt1>
        <a:dk2>
          <a:srgbClr val="808080"/>
        </a:dk2>
        <a:lt2>
          <a:srgbClr val="00000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9"/>
        </a:accent5>
        <a:accent6>
          <a:srgbClr val="0000E5"/>
        </a:accent6>
        <a:hlink>
          <a:srgbClr val="CC00CC"/>
        </a:hlink>
        <a:folHlink>
          <a:srgbClr val="C0C0C0"/>
        </a:folHlink>
      </a:clrScheme>
    </a:extraClrScheme>
    <a:extraClrScheme>
      <a:clrScheme name="Default Color Scheme 6">
        <a:dk1>
          <a:srgbClr val="000000"/>
        </a:dk1>
        <a:lt1>
          <a:srgbClr val="FFFFFF"/>
        </a:lt1>
        <a:dk2>
          <a:srgbClr val="808080"/>
        </a:dk2>
        <a:lt2>
          <a:srgbClr val="00000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BE5"/>
        </a:accent6>
        <a:hlink>
          <a:srgbClr val="FF0000"/>
        </a:hlink>
        <a:folHlink>
          <a:srgbClr val="009900"/>
        </a:folHlink>
      </a:clrScheme>
    </a:extraClrScheme>
    <a:extraClrScheme>
      <a:clrScheme name="Default Color Scheme 7">
        <a:dk1>
          <a:srgbClr val="000000"/>
        </a:dk1>
        <a:lt1>
          <a:srgbClr val="FFFFFF"/>
        </a:lt1>
        <a:dk2>
          <a:srgbClr val="808080"/>
        </a:dk2>
        <a:lt2>
          <a:srgbClr val="00000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9E5B7"/>
        </a:accent6>
        <a:hlink>
          <a:srgbClr val="CC00CC"/>
        </a:hlink>
        <a:folHlink>
          <a:srgbClr val="B2B2B2"/>
        </a:folHlink>
      </a:clrScheme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Office">
      <a:dk1>
        <a:sysClr lastClr="000000" val="windowText"/>
      </a:dk1>
      <a:lt1>
        <a:sysClr lastClr="FFFFFF" val="window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TH Sarabun PSK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TH Sarabun PSK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808080"/>
      </a:dk2>
      <a:lt2>
        <a:srgbClr val="00000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7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TH Sarabun PSK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TH Sarabun PSK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4.xml><?xml version="1.0" encoding="utf-8"?>
<a:theme xmlns:a="http://schemas.openxmlformats.org/drawingml/2006/main" name="Office 主题">
  <a:themeElements>
    <a:clrScheme name="Office">
      <a:dk1>
        <a:sysClr lastClr="000000" val="windowText"/>
      </a:dk1>
      <a:lt1>
        <a:sysClr lastClr="FFFFFF" val="window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TH Sarabun PSK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TH Sarabun PSK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Properties xmlns="http://schemas.openxmlformats.org/officeDocument/2006/extended-properties">
  <ScaleCrop>0</ScaleCrop>
  <LinksUpToDate>0</LinksUpToDate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:title>PowerPoint 演示文稿</dc:title>
  <dc:creator>zc</dc:creator>
  <cp:lastModifiedBy>范卫东</cp:lastModifiedBy>
  <dcterms:created xsi:type="dcterms:W3CDTF">2003-11-12T01:06:00Z</dcterms:created>
  <dcterms:modified xsi:type="dcterms:W3CDTF">2024-02-26T02:40:04Z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str>2052-11.1.0.10578</vt:lpstr>
  </property>
  <property fmtid="{D5CDD505-2E9C-101B-9397-08002B2CF9AE}" pid="3" name="ICV">
    <vt:lpstr>ee34a4077dc446d582f9726084e2e329_23</vt:lpstr>
  </property>
</Properties>
</file>